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 id="2147483780" r:id="rId3"/>
    <p:sldMasterId id="2147483768" r:id="rId4"/>
    <p:sldMasterId id="2147483720" r:id="rId5"/>
    <p:sldMasterId id="2147483732" r:id="rId6"/>
    <p:sldMasterId id="2147483744" r:id="rId7"/>
    <p:sldMasterId id="2147483756" r:id="rId8"/>
  </p:sldMasterIdLst>
  <p:notesMasterIdLst>
    <p:notesMasterId r:id="rId41"/>
  </p:notesMasterIdLst>
  <p:sldIdLst>
    <p:sldId id="319" r:id="rId9"/>
    <p:sldId id="334" r:id="rId10"/>
    <p:sldId id="320" r:id="rId11"/>
    <p:sldId id="494" r:id="rId12"/>
    <p:sldId id="552" r:id="rId13"/>
    <p:sldId id="553" r:id="rId14"/>
    <p:sldId id="322" r:id="rId15"/>
    <p:sldId id="353" r:id="rId16"/>
    <p:sldId id="551" r:id="rId17"/>
    <p:sldId id="489" r:id="rId18"/>
    <p:sldId id="554" r:id="rId19"/>
    <p:sldId id="555" r:id="rId20"/>
    <p:sldId id="356" r:id="rId21"/>
    <p:sldId id="354" r:id="rId22"/>
    <p:sldId id="545" r:id="rId23"/>
    <p:sldId id="556" r:id="rId24"/>
    <p:sldId id="557" r:id="rId25"/>
    <p:sldId id="537" r:id="rId26"/>
    <p:sldId id="328" r:id="rId27"/>
    <p:sldId id="532" r:id="rId28"/>
    <p:sldId id="533" r:id="rId29"/>
    <p:sldId id="365" r:id="rId30"/>
    <p:sldId id="330" r:id="rId31"/>
    <p:sldId id="331" r:id="rId32"/>
    <p:sldId id="332" r:id="rId33"/>
    <p:sldId id="333" r:id="rId34"/>
    <p:sldId id="512" r:id="rId35"/>
    <p:sldId id="303" r:id="rId36"/>
    <p:sldId id="541" r:id="rId37"/>
    <p:sldId id="546" r:id="rId38"/>
    <p:sldId id="547" r:id="rId39"/>
    <p:sldId id="548" r:id="rId4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Porecca" initials="" lastIdx="12" clrIdx="0"/>
  <p:cmAuthor id="1" name="Taylor Carito" initials="T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88A"/>
    <a:srgbClr val="F47523"/>
    <a:srgbClr val="B82952"/>
    <a:srgbClr val="C5EDFB"/>
    <a:srgbClr val="20BEC7"/>
    <a:srgbClr val="0064A8"/>
    <a:srgbClr val="36AC52"/>
    <a:srgbClr val="F0B71B"/>
    <a:srgbClr val="0B2848"/>
    <a:srgbClr val="7FB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autoAdjust="0"/>
    <p:restoredTop sz="95639"/>
  </p:normalViewPr>
  <p:slideViewPr>
    <p:cSldViewPr snapToGrid="0" snapToObjects="1">
      <p:cViewPr varScale="1">
        <p:scale>
          <a:sx n="60" d="100"/>
          <a:sy n="60" d="100"/>
        </p:scale>
        <p:origin x="1066" y="4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5" d="100"/>
          <a:sy n="95" d="100"/>
        </p:scale>
        <p:origin x="372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6EE29B-F128-3745-811B-AFBAD951D72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629253D-D266-E54E-BF52-A3340E996CE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02813EF-3C37-1A4D-8D0C-E0C07A909077}" type="datetimeFigureOut">
              <a:rPr lang="en-US"/>
              <a:pPr>
                <a:defRPr/>
              </a:pPr>
              <a:t>8/29/2020</a:t>
            </a:fld>
            <a:endParaRPr lang="en-US"/>
          </a:p>
        </p:txBody>
      </p:sp>
      <p:sp>
        <p:nvSpPr>
          <p:cNvPr id="4" name="Slide Image Placeholder 3">
            <a:extLst>
              <a:ext uri="{FF2B5EF4-FFF2-40B4-BE49-F238E27FC236}">
                <a16:creationId xmlns:a16="http://schemas.microsoft.com/office/drawing/2014/main" id="{72A14A43-9B37-DE4C-9556-4C70F1E60E8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C522E48-879F-2247-AF03-046B41CDD95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FFCBC6D-29F3-254A-9461-B6F8B464BA8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91EE2FE-6ED8-0E43-B230-5F99BEFE16BC}"/>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5C27D03-D549-EC41-A7AC-E5CE12C820E8}" type="slidenum">
              <a:rPr lang="en-US"/>
              <a:pPr>
                <a:defRPr/>
              </a:pPr>
              <a:t>‹#›</a:t>
            </a:fld>
            <a:endParaRPr lang="en-US"/>
          </a:p>
        </p:txBody>
      </p:sp>
    </p:spTree>
    <p:extLst>
      <p:ext uri="{BB962C8B-B14F-4D97-AF65-F5344CB8AC3E}">
        <p14:creationId xmlns:p14="http://schemas.microsoft.com/office/powerpoint/2010/main" val="3009329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AA13B348-0F1C-504F-B238-8308D03107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2" name="Notes Placeholder 2">
            <a:extLst>
              <a:ext uri="{FF2B5EF4-FFF2-40B4-BE49-F238E27FC236}">
                <a16:creationId xmlns:a16="http://schemas.microsoft.com/office/drawing/2014/main" id="{46520268-FEA7-1A45-B639-C6150D1A66DA}"/>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8D8DE40-760A-E24C-8219-203368E038B1}"/>
              </a:ext>
            </a:extLst>
          </p:cNvPr>
          <p:cNvSpPr>
            <a:spLocks noGrp="1"/>
          </p:cNvSpPr>
          <p:nvPr>
            <p:ph type="sldNum" sz="quarter" idx="5"/>
          </p:nvPr>
        </p:nvSpPr>
        <p:spPr/>
        <p:txBody>
          <a:bodyPr/>
          <a:lstStyle/>
          <a:p>
            <a:pPr>
              <a:defRPr/>
            </a:pPr>
            <a:fld id="{6B076C94-8B8B-5543-A8D6-9DBB167EE0DB}" type="slidenum">
              <a:rPr lang="en-US" smtClean="0"/>
              <a:pPr>
                <a:defRPr/>
              </a:pPr>
              <a:t>1</a:t>
            </a:fld>
            <a:endParaRPr lang="en-US"/>
          </a:p>
        </p:txBody>
      </p:sp>
    </p:spTree>
    <p:extLst>
      <p:ext uri="{BB962C8B-B14F-4D97-AF65-F5344CB8AC3E}">
        <p14:creationId xmlns:p14="http://schemas.microsoft.com/office/powerpoint/2010/main" val="288862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10</a:t>
            </a:fld>
            <a:endParaRPr lang="en-US"/>
          </a:p>
        </p:txBody>
      </p:sp>
    </p:spTree>
    <p:extLst>
      <p:ext uri="{BB962C8B-B14F-4D97-AF65-F5344CB8AC3E}">
        <p14:creationId xmlns:p14="http://schemas.microsoft.com/office/powerpoint/2010/main" val="331551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11</a:t>
            </a:fld>
            <a:endParaRPr lang="en-US"/>
          </a:p>
        </p:txBody>
      </p:sp>
    </p:spTree>
    <p:extLst>
      <p:ext uri="{BB962C8B-B14F-4D97-AF65-F5344CB8AC3E}">
        <p14:creationId xmlns:p14="http://schemas.microsoft.com/office/powerpoint/2010/main" val="981219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12</a:t>
            </a:fld>
            <a:endParaRPr lang="en-US"/>
          </a:p>
        </p:txBody>
      </p:sp>
    </p:spTree>
    <p:extLst>
      <p:ext uri="{BB962C8B-B14F-4D97-AF65-F5344CB8AC3E}">
        <p14:creationId xmlns:p14="http://schemas.microsoft.com/office/powerpoint/2010/main" val="2791818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13</a:t>
            </a:fld>
            <a:endParaRPr lang="en-US"/>
          </a:p>
        </p:txBody>
      </p:sp>
    </p:spTree>
    <p:extLst>
      <p:ext uri="{BB962C8B-B14F-4D97-AF65-F5344CB8AC3E}">
        <p14:creationId xmlns:p14="http://schemas.microsoft.com/office/powerpoint/2010/main" val="42768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15</a:t>
            </a:fld>
            <a:endParaRPr lang="en-US"/>
          </a:p>
        </p:txBody>
      </p:sp>
    </p:spTree>
    <p:extLst>
      <p:ext uri="{BB962C8B-B14F-4D97-AF65-F5344CB8AC3E}">
        <p14:creationId xmlns:p14="http://schemas.microsoft.com/office/powerpoint/2010/main" val="411459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16</a:t>
            </a:fld>
            <a:endParaRPr lang="en-US"/>
          </a:p>
        </p:txBody>
      </p:sp>
    </p:spTree>
    <p:extLst>
      <p:ext uri="{BB962C8B-B14F-4D97-AF65-F5344CB8AC3E}">
        <p14:creationId xmlns:p14="http://schemas.microsoft.com/office/powerpoint/2010/main" val="1423384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17</a:t>
            </a:fld>
            <a:endParaRPr lang="en-US"/>
          </a:p>
        </p:txBody>
      </p:sp>
    </p:spTree>
    <p:extLst>
      <p:ext uri="{BB962C8B-B14F-4D97-AF65-F5344CB8AC3E}">
        <p14:creationId xmlns:p14="http://schemas.microsoft.com/office/powerpoint/2010/main" val="1360874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F172C18-52D9-AC40-941C-15FC7AED3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8" name="Notes Placeholder 2">
            <a:extLst>
              <a:ext uri="{FF2B5EF4-FFF2-40B4-BE49-F238E27FC236}">
                <a16:creationId xmlns:a16="http://schemas.microsoft.com/office/drawing/2014/main" id="{B146E125-7364-8B4E-BE5D-FC5C354203E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2DB32373-DB28-AF49-AA31-F536442FE8F8}"/>
              </a:ext>
            </a:extLst>
          </p:cNvPr>
          <p:cNvSpPr>
            <a:spLocks noGrp="1"/>
          </p:cNvSpPr>
          <p:nvPr>
            <p:ph type="sldNum" sz="quarter" idx="5"/>
          </p:nvPr>
        </p:nvSpPr>
        <p:spPr/>
        <p:txBody>
          <a:bodyPr/>
          <a:lstStyle/>
          <a:p>
            <a:pPr>
              <a:defRPr/>
            </a:pPr>
            <a:fld id="{ABB580FA-602B-9E42-8A7B-D32FC8E98856}" type="slidenum">
              <a:rPr lang="en-US" smtClean="0"/>
              <a:pPr>
                <a:defRPr/>
              </a:pPr>
              <a:t>19</a:t>
            </a:fld>
            <a:endParaRPr lang="en-US"/>
          </a:p>
        </p:txBody>
      </p:sp>
    </p:spTree>
    <p:extLst>
      <p:ext uri="{BB962C8B-B14F-4D97-AF65-F5344CB8AC3E}">
        <p14:creationId xmlns:p14="http://schemas.microsoft.com/office/powerpoint/2010/main" val="2807617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20</a:t>
            </a:fld>
            <a:endParaRPr lang="en-US"/>
          </a:p>
        </p:txBody>
      </p:sp>
    </p:spTree>
    <p:extLst>
      <p:ext uri="{BB962C8B-B14F-4D97-AF65-F5344CB8AC3E}">
        <p14:creationId xmlns:p14="http://schemas.microsoft.com/office/powerpoint/2010/main" val="3902618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27D75104-84B0-B74E-B62A-7833E19CB8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4034" name="Notes Placeholder 2">
            <a:extLst>
              <a:ext uri="{FF2B5EF4-FFF2-40B4-BE49-F238E27FC236}">
                <a16:creationId xmlns:a16="http://schemas.microsoft.com/office/drawing/2014/main" id="{3F9CC665-FF69-674E-9765-F83FDFCAC211}"/>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6BFDF765-9FE0-7245-90AA-712984072FCA}" type="slidenum">
              <a:rPr lang="en-US" smtClean="0"/>
              <a:pPr>
                <a:defRPr/>
              </a:pPr>
              <a:t>21</a:t>
            </a:fld>
            <a:endParaRPr lang="en-US"/>
          </a:p>
        </p:txBody>
      </p:sp>
    </p:spTree>
    <p:extLst>
      <p:ext uri="{BB962C8B-B14F-4D97-AF65-F5344CB8AC3E}">
        <p14:creationId xmlns:p14="http://schemas.microsoft.com/office/powerpoint/2010/main" val="173174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2</a:t>
            </a:fld>
            <a:endParaRPr lang="en-US"/>
          </a:p>
        </p:txBody>
      </p:sp>
    </p:spTree>
    <p:extLst>
      <p:ext uri="{BB962C8B-B14F-4D97-AF65-F5344CB8AC3E}">
        <p14:creationId xmlns:p14="http://schemas.microsoft.com/office/powerpoint/2010/main" val="2702626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22</a:t>
            </a:fld>
            <a:endParaRPr lang="en-US"/>
          </a:p>
        </p:txBody>
      </p:sp>
    </p:spTree>
    <p:extLst>
      <p:ext uri="{BB962C8B-B14F-4D97-AF65-F5344CB8AC3E}">
        <p14:creationId xmlns:p14="http://schemas.microsoft.com/office/powerpoint/2010/main" val="232238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DBCE7CE-4FB3-EC47-A578-0613257B5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0" name="Notes Placeholder 2">
            <a:extLst>
              <a:ext uri="{FF2B5EF4-FFF2-40B4-BE49-F238E27FC236}">
                <a16:creationId xmlns:a16="http://schemas.microsoft.com/office/drawing/2014/main" id="{264848F7-033A-B04C-B531-DF692AA9BCE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832475B7-EFD8-B142-A5A3-2EFF040EB14A}" type="slidenum">
              <a:rPr lang="en-US" smtClean="0"/>
              <a:pPr>
                <a:defRPr/>
              </a:pPr>
              <a:t>23</a:t>
            </a:fld>
            <a:endParaRPr lang="en-US"/>
          </a:p>
        </p:txBody>
      </p:sp>
    </p:spTree>
    <p:extLst>
      <p:ext uri="{BB962C8B-B14F-4D97-AF65-F5344CB8AC3E}">
        <p14:creationId xmlns:p14="http://schemas.microsoft.com/office/powerpoint/2010/main" val="2840348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24</a:t>
            </a:fld>
            <a:endParaRPr lang="en-US"/>
          </a:p>
        </p:txBody>
      </p:sp>
    </p:spTree>
    <p:extLst>
      <p:ext uri="{BB962C8B-B14F-4D97-AF65-F5344CB8AC3E}">
        <p14:creationId xmlns:p14="http://schemas.microsoft.com/office/powerpoint/2010/main" val="1247375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25</a:t>
            </a:fld>
            <a:endParaRPr lang="en-US"/>
          </a:p>
        </p:txBody>
      </p:sp>
    </p:spTree>
    <p:extLst>
      <p:ext uri="{BB962C8B-B14F-4D97-AF65-F5344CB8AC3E}">
        <p14:creationId xmlns:p14="http://schemas.microsoft.com/office/powerpoint/2010/main" val="1024462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26</a:t>
            </a:fld>
            <a:endParaRPr lang="en-US"/>
          </a:p>
        </p:txBody>
      </p:sp>
    </p:spTree>
    <p:extLst>
      <p:ext uri="{BB962C8B-B14F-4D97-AF65-F5344CB8AC3E}">
        <p14:creationId xmlns:p14="http://schemas.microsoft.com/office/powerpoint/2010/main" val="107536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1EB021EB-2677-6D47-92C2-101E3AF028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2" name="Notes Placeholder 2">
            <a:extLst>
              <a:ext uri="{FF2B5EF4-FFF2-40B4-BE49-F238E27FC236}">
                <a16:creationId xmlns:a16="http://schemas.microsoft.com/office/drawing/2014/main" id="{DA16D805-5C18-384F-84D7-1EC835E329A9}"/>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dirty="0">
                <a:solidFill>
                  <a:schemeClr val="tx1"/>
                </a:solidFill>
                <a:effectLst/>
                <a:latin typeface="+mn-lt"/>
                <a:ea typeface="+mn-ea"/>
                <a:cs typeface="+mn-cs"/>
              </a:rPr>
              <a:t>For ideas from other educators, visit i-ReadyCentral.com/Ideas.</a:t>
            </a:r>
            <a:endParaRPr lang="en-US" altLang="en-US" dirty="0"/>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D59CE97-E3B5-164F-B235-0AB85E60AF9B}" type="slidenum">
              <a:rPr lang="en-US" smtClean="0"/>
              <a:pPr>
                <a:defRPr/>
              </a:pPr>
              <a:t>27</a:t>
            </a:fld>
            <a:endParaRPr lang="en-US"/>
          </a:p>
        </p:txBody>
      </p:sp>
    </p:spTree>
    <p:extLst>
      <p:ext uri="{BB962C8B-B14F-4D97-AF65-F5344CB8AC3E}">
        <p14:creationId xmlns:p14="http://schemas.microsoft.com/office/powerpoint/2010/main" val="483606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5C451822-43C1-9549-ABB8-27CB3934E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0178" name="Notes Placeholder 2">
            <a:extLst>
              <a:ext uri="{FF2B5EF4-FFF2-40B4-BE49-F238E27FC236}">
                <a16:creationId xmlns:a16="http://schemas.microsoft.com/office/drawing/2014/main" id="{05362DDE-44D0-924F-9D3F-0236BB55A61F}"/>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5E01759-E163-184E-BA1D-475C8EDAFC03}"/>
              </a:ext>
            </a:extLst>
          </p:cNvPr>
          <p:cNvSpPr>
            <a:spLocks noGrp="1"/>
          </p:cNvSpPr>
          <p:nvPr>
            <p:ph type="sldNum" sz="quarter" idx="5"/>
          </p:nvPr>
        </p:nvSpPr>
        <p:spPr/>
        <p:txBody>
          <a:bodyPr/>
          <a:lstStyle/>
          <a:p>
            <a:pPr>
              <a:defRPr/>
            </a:pPr>
            <a:fld id="{91261099-8365-D24D-A0A0-273B093A2B95}" type="slidenum">
              <a:rPr lang="en-US" smtClean="0"/>
              <a:pPr>
                <a:defRPr/>
              </a:pPr>
              <a:t>28</a:t>
            </a:fld>
            <a:endParaRPr lang="en-US"/>
          </a:p>
        </p:txBody>
      </p:sp>
    </p:spTree>
    <p:extLst>
      <p:ext uri="{BB962C8B-B14F-4D97-AF65-F5344CB8AC3E}">
        <p14:creationId xmlns:p14="http://schemas.microsoft.com/office/powerpoint/2010/main" val="3439982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29</a:t>
            </a:fld>
            <a:endParaRPr lang="en-US"/>
          </a:p>
        </p:txBody>
      </p:sp>
    </p:spTree>
    <p:extLst>
      <p:ext uri="{BB962C8B-B14F-4D97-AF65-F5344CB8AC3E}">
        <p14:creationId xmlns:p14="http://schemas.microsoft.com/office/powerpoint/2010/main" val="1083852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30</a:t>
            </a:fld>
            <a:endParaRPr lang="en-US"/>
          </a:p>
        </p:txBody>
      </p:sp>
    </p:spTree>
    <p:extLst>
      <p:ext uri="{BB962C8B-B14F-4D97-AF65-F5344CB8AC3E}">
        <p14:creationId xmlns:p14="http://schemas.microsoft.com/office/powerpoint/2010/main" val="3387148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solidFill>
                  <a:schemeClr val="tx1"/>
                </a:solidFill>
              </a:rPr>
              <a:t>Audio support is currently available for Diagnostic items at these levels:</a:t>
            </a:r>
            <a:endParaRPr lang="en-US" sz="2200" b="1" dirty="0">
              <a:solidFill>
                <a:schemeClr val="tx1"/>
              </a:solidFill>
            </a:endParaRPr>
          </a:p>
          <a:p>
            <a:pPr marL="800100" lvl="1" indent="-342900">
              <a:buFont typeface="Arial" panose="020B0604020202020204" pitchFamily="34" charset="0"/>
              <a:buChar char="•"/>
            </a:pPr>
            <a:r>
              <a:rPr lang="en-US" sz="2200" b="1" dirty="0">
                <a:solidFill>
                  <a:schemeClr val="tx1"/>
                </a:solidFill>
              </a:rPr>
              <a:t>Mathematics: </a:t>
            </a:r>
            <a:r>
              <a:rPr lang="en-US" sz="2200" dirty="0">
                <a:solidFill>
                  <a:schemeClr val="tx1"/>
                </a:solidFill>
              </a:rPr>
              <a:t>Grades K–5</a:t>
            </a:r>
            <a:endParaRPr lang="en-US" sz="2200" dirty="0">
              <a:solidFill>
                <a:schemeClr val="tx1"/>
              </a:solidFill>
              <a:cs typeface="Calibri"/>
            </a:endParaRPr>
          </a:p>
          <a:p>
            <a:pPr marL="800100" lvl="1" indent="-342900">
              <a:buFont typeface="Arial" panose="020B0604020202020204" pitchFamily="34" charset="0"/>
              <a:buChar char="•"/>
            </a:pPr>
            <a:r>
              <a:rPr lang="en-US" sz="2200" b="1" dirty="0">
                <a:solidFill>
                  <a:schemeClr val="tx1"/>
                </a:solidFill>
              </a:rPr>
              <a:t>Phonics: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High-Frequency Words: </a:t>
            </a:r>
            <a:r>
              <a:rPr lang="en-US" sz="2200" dirty="0">
                <a:solidFill>
                  <a:schemeClr val="tx1"/>
                </a:solidFill>
              </a:rPr>
              <a:t>Grades K–3</a:t>
            </a:r>
          </a:p>
          <a:p>
            <a:pPr marL="800100" lvl="1" indent="-342900">
              <a:buFont typeface="Arial" panose="020B0604020202020204" pitchFamily="34" charset="0"/>
              <a:buChar char="•"/>
            </a:pPr>
            <a:r>
              <a:rPr lang="en-US" sz="2200" b="1" dirty="0">
                <a:solidFill>
                  <a:schemeClr val="tx1"/>
                </a:solidFill>
              </a:rPr>
              <a:t>Vocabulary: </a:t>
            </a:r>
            <a:r>
              <a:rPr lang="en-US" sz="2200" dirty="0">
                <a:solidFill>
                  <a:schemeClr val="tx1"/>
                </a:solidFill>
              </a:rPr>
              <a:t>Grades K–2</a:t>
            </a:r>
          </a:p>
          <a:p>
            <a:pPr marL="800100" lvl="1" indent="-342900">
              <a:buFont typeface="Arial" panose="020B0604020202020204" pitchFamily="34" charset="0"/>
              <a:buChar char="•"/>
            </a:pPr>
            <a:r>
              <a:rPr lang="en-US" sz="2200" b="1" dirty="0">
                <a:solidFill>
                  <a:schemeClr val="tx1"/>
                </a:solidFill>
              </a:rPr>
              <a:t>Phonological Awareness: </a:t>
            </a:r>
            <a:r>
              <a:rPr lang="en-US" sz="2200" dirty="0">
                <a:solidFill>
                  <a:schemeClr val="tx1"/>
                </a:solidFill>
              </a:rPr>
              <a:t>Grades K–1</a:t>
            </a:r>
          </a:p>
          <a:p>
            <a:pPr marL="800100" lvl="1" indent="-342900">
              <a:buFont typeface="Arial" panose="020B0604020202020204" pitchFamily="34" charset="0"/>
              <a:buChar char="•"/>
            </a:pPr>
            <a:r>
              <a:rPr lang="en-US" sz="2200" b="1" dirty="0">
                <a:solidFill>
                  <a:schemeClr val="tx1"/>
                </a:solidFill>
              </a:rPr>
              <a:t>Reading Comprehension: </a:t>
            </a:r>
            <a:r>
              <a:rPr lang="en-US" sz="2200" dirty="0">
                <a:solidFill>
                  <a:schemeClr val="tx1"/>
                </a:solidFill>
              </a:rPr>
              <a:t>Grade K</a:t>
            </a:r>
          </a:p>
          <a:p>
            <a:pPr marL="171450" indent="-171450">
              <a:buFont typeface="Arial" panose="020B0604020202020204" pitchFamily="34" charset="0"/>
              <a:buChar char="•"/>
            </a:pPr>
            <a:endParaRPr lang="en-US" dirty="0"/>
          </a:p>
          <a:p>
            <a:pPr marL="0" indent="0">
              <a:buNone/>
            </a:pPr>
            <a:r>
              <a:rPr lang="en-US" sz="1200" b="1" dirty="0"/>
              <a:t>What: </a:t>
            </a:r>
            <a:r>
              <a:rPr lang="en-US" sz="1200" dirty="0"/>
              <a:t>Provides the ability to click on an audio button (speaker icon) to have the corresponding text for a question and/or answer read aloud</a:t>
            </a:r>
          </a:p>
          <a:p>
            <a:pPr marL="0" indent="0">
              <a:buNone/>
            </a:pPr>
            <a:endParaRPr lang="en-US" sz="1200" dirty="0"/>
          </a:p>
          <a:p>
            <a:pPr marL="0" indent="0">
              <a:buNone/>
            </a:pPr>
            <a:r>
              <a:rPr lang="en-US" sz="1200" b="1" dirty="0"/>
              <a:t>Where: </a:t>
            </a:r>
            <a:r>
              <a:rPr lang="en-US" sz="1200" dirty="0"/>
              <a:t>For select items in the Diagnostic, based on the domain and/or level of the items</a:t>
            </a: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31</a:t>
            </a:fld>
            <a:endParaRPr lang="en-US"/>
          </a:p>
        </p:txBody>
      </p:sp>
    </p:spTree>
    <p:extLst>
      <p:ext uri="{BB962C8B-B14F-4D97-AF65-F5344CB8AC3E}">
        <p14:creationId xmlns:p14="http://schemas.microsoft.com/office/powerpoint/2010/main" val="307811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3907614F-C7A8-CC48-9FD3-27C3FDC52A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0" name="Notes Placeholder 2">
            <a:extLst>
              <a:ext uri="{FF2B5EF4-FFF2-40B4-BE49-F238E27FC236}">
                <a16:creationId xmlns:a16="http://schemas.microsoft.com/office/drawing/2014/main" id="{1A50CE80-F1CE-EC41-B75C-19BC6718536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57B45003-A6E5-F24C-8216-19BDDC5E5AAB}" type="slidenum">
              <a:rPr lang="en-US" smtClean="0"/>
              <a:pPr>
                <a:defRPr/>
              </a:pPr>
              <a:t>3</a:t>
            </a:fld>
            <a:endParaRPr lang="en-US"/>
          </a:p>
        </p:txBody>
      </p:sp>
    </p:spTree>
    <p:extLst>
      <p:ext uri="{BB962C8B-B14F-4D97-AF65-F5344CB8AC3E}">
        <p14:creationId xmlns:p14="http://schemas.microsoft.com/office/powerpoint/2010/main" val="2865352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t>What: </a:t>
            </a:r>
            <a:r>
              <a:rPr lang="en-US" sz="1200" dirty="0"/>
              <a:t>Provides the ability to display text on the computer screen that aligns to the audio</a:t>
            </a:r>
          </a:p>
          <a:p>
            <a:pPr marL="0" indent="0">
              <a:buNone/>
            </a:pPr>
            <a:endParaRPr lang="en-US" sz="1200" dirty="0"/>
          </a:p>
          <a:p>
            <a:pPr marL="0" indent="0">
              <a:buNone/>
            </a:pPr>
            <a:r>
              <a:rPr lang="en-US" sz="1200" b="1" dirty="0"/>
              <a:t>Where: </a:t>
            </a:r>
            <a:r>
              <a:rPr lang="en-US" sz="1200" dirty="0"/>
              <a:t>In Diagnostic Introductory Videos for </a:t>
            </a:r>
            <a:r>
              <a:rPr lang="en-US" sz="1200" b="1" u="none" dirty="0"/>
              <a:t>Grades 3+</a:t>
            </a:r>
            <a:r>
              <a:rPr lang="en-US" sz="1200" u="none" dirty="0"/>
              <a:t> </a:t>
            </a:r>
            <a:r>
              <a:rPr lang="en-US" sz="1200" dirty="0"/>
              <a:t>when viewed through the student-facing Diagnostic assessment screen. Closed captioning is not available for test items at this time.</a:t>
            </a:r>
            <a:endParaRPr lang="en-US" sz="1200" dirty="0">
              <a:cs typeface="Calibri Light"/>
            </a:endParaRPr>
          </a:p>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32</a:t>
            </a:fld>
            <a:endParaRPr lang="en-US"/>
          </a:p>
        </p:txBody>
      </p:sp>
    </p:spTree>
    <p:extLst>
      <p:ext uri="{BB962C8B-B14F-4D97-AF65-F5344CB8AC3E}">
        <p14:creationId xmlns:p14="http://schemas.microsoft.com/office/powerpoint/2010/main" val="617900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4</a:t>
            </a:fld>
            <a:endParaRPr lang="en-US"/>
          </a:p>
        </p:txBody>
      </p:sp>
    </p:spTree>
    <p:extLst>
      <p:ext uri="{BB962C8B-B14F-4D97-AF65-F5344CB8AC3E}">
        <p14:creationId xmlns:p14="http://schemas.microsoft.com/office/powerpoint/2010/main" val="407106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5</a:t>
            </a:fld>
            <a:endParaRPr lang="en-US"/>
          </a:p>
        </p:txBody>
      </p:sp>
    </p:spTree>
    <p:extLst>
      <p:ext uri="{BB962C8B-B14F-4D97-AF65-F5344CB8AC3E}">
        <p14:creationId xmlns:p14="http://schemas.microsoft.com/office/powerpoint/2010/main" val="372395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when you complete your Diagnostic, you will see a score pop up on your screen. This score is one of many that you will see on your Diagnostic report. Your Diagnostic report will help us see the areas where you have strengths and the areas where we can help you grow. We will talk about your Diagnostic report and your personal learning goals when we meet for our data chat.</a:t>
            </a:r>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6</a:t>
            </a:fld>
            <a:endParaRPr lang="en-US"/>
          </a:p>
        </p:txBody>
      </p:sp>
    </p:spTree>
    <p:extLst>
      <p:ext uri="{BB962C8B-B14F-4D97-AF65-F5344CB8AC3E}">
        <p14:creationId xmlns:p14="http://schemas.microsoft.com/office/powerpoint/2010/main" val="294305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FFD32579-A760-1D43-8B4A-D1C9845D8B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1506" name="Notes Placeholder 2">
            <a:extLst>
              <a:ext uri="{FF2B5EF4-FFF2-40B4-BE49-F238E27FC236}">
                <a16:creationId xmlns:a16="http://schemas.microsoft.com/office/drawing/2014/main" id="{15CD805E-5CD0-044E-B8AB-C633405823B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DAE2DE6-E35B-3648-9679-0E59B151969A}"/>
              </a:ext>
            </a:extLst>
          </p:cNvPr>
          <p:cNvSpPr>
            <a:spLocks noGrp="1"/>
          </p:cNvSpPr>
          <p:nvPr>
            <p:ph type="sldNum" sz="quarter" idx="5"/>
          </p:nvPr>
        </p:nvSpPr>
        <p:spPr/>
        <p:txBody>
          <a:bodyPr/>
          <a:lstStyle/>
          <a:p>
            <a:pPr>
              <a:defRPr/>
            </a:pPr>
            <a:fld id="{07D8B05D-6A25-394B-893E-0C4A1F3A93D7}" type="slidenum">
              <a:rPr lang="en-US" smtClean="0"/>
              <a:pPr>
                <a:defRPr/>
              </a:pPr>
              <a:t>7</a:t>
            </a:fld>
            <a:endParaRPr lang="en-US"/>
          </a:p>
        </p:txBody>
      </p:sp>
    </p:spTree>
    <p:extLst>
      <p:ext uri="{BB962C8B-B14F-4D97-AF65-F5344CB8AC3E}">
        <p14:creationId xmlns:p14="http://schemas.microsoft.com/office/powerpoint/2010/main" val="264406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5C27D03-D549-EC41-A7AC-E5CE12C820E8}" type="slidenum">
              <a:rPr lang="en-US" smtClean="0"/>
              <a:pPr>
                <a:defRPr/>
              </a:pPr>
              <a:t>8</a:t>
            </a:fld>
            <a:endParaRPr lang="en-US"/>
          </a:p>
        </p:txBody>
      </p:sp>
    </p:spTree>
    <p:extLst>
      <p:ext uri="{BB962C8B-B14F-4D97-AF65-F5344CB8AC3E}">
        <p14:creationId xmlns:p14="http://schemas.microsoft.com/office/powerpoint/2010/main" val="25908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04D684B0-0C17-C64B-8E51-C52436EEF2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2" name="Notes Placeholder 2">
            <a:extLst>
              <a:ext uri="{FF2B5EF4-FFF2-40B4-BE49-F238E27FC236}">
                <a16:creationId xmlns:a16="http://schemas.microsoft.com/office/drawing/2014/main" id="{E5566ECE-EBAC-B24C-971A-C5DCBC4E2750}"/>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17C750C2-CD03-6D49-8B52-B3071698325E}"/>
              </a:ext>
            </a:extLst>
          </p:cNvPr>
          <p:cNvSpPr>
            <a:spLocks noGrp="1"/>
          </p:cNvSpPr>
          <p:nvPr>
            <p:ph type="sldNum" sz="quarter" idx="5"/>
          </p:nvPr>
        </p:nvSpPr>
        <p:spPr/>
        <p:txBody>
          <a:bodyPr/>
          <a:lstStyle/>
          <a:p>
            <a:pPr>
              <a:defRPr/>
            </a:pPr>
            <a:fld id="{98FB2A60-416E-7D46-8B26-22439615D011}" type="slidenum">
              <a:rPr lang="en-US" smtClean="0"/>
              <a:pPr>
                <a:defRPr/>
              </a:pPr>
              <a:t>9</a:t>
            </a:fld>
            <a:endParaRPr lang="en-US"/>
          </a:p>
        </p:txBody>
      </p:sp>
    </p:spTree>
    <p:extLst>
      <p:ext uri="{BB962C8B-B14F-4D97-AF65-F5344CB8AC3E}">
        <p14:creationId xmlns:p14="http://schemas.microsoft.com/office/powerpoint/2010/main" val="97618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658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24681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746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761475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717112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8348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22918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984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81778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15765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59495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412276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86573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8351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08531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34D9-B877-C24E-AFCB-640E3FBF0C3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8C640-3EC5-BA41-860E-B7B3414A304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ADFE0-FDFA-4846-A578-C6F90C3964A7}"/>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4E2C339B-57C0-AC42-916C-F96BA3475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D1689-F77C-624C-959D-98578D2A6A67}"/>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3685375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7555-DFDC-4642-BD71-E32E53E1E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5192D-56F0-C343-9BA5-671302623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04A32-C1E1-DA46-997B-5B7752EC186F}"/>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620D672C-71BD-F344-807A-8253D35DC1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7C227-D0EF-FD42-9649-A56B69D2D89C}"/>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176519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4409-3D7F-E945-B71C-9CDDAF7B4BB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30D3B2-7EFE-C84C-A25F-E836EE0B41A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8EEA0-A1A4-954F-8CF2-CA02E4D86AA0}"/>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50D4FE2E-D048-334A-8180-C7622AA0C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A3162-608E-0045-8935-92E211A88F29}"/>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345307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0079-973C-8448-B3F2-F75861BFEA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E722D-DD25-414B-B303-FDB51619A22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91A3C-82CB-7746-821B-43321250F1B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B8F9C-384C-2F4D-9894-5B98868EEE77}"/>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1748B761-21E8-584C-A420-26EC0511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713D4-C02C-2E49-93BF-9617D079C60A}"/>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030654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F571-4464-384F-83A2-DD253781E33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8141EC-9C8E-0041-B914-F98FB2B12B8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28568-6B18-D544-BA0B-1868608DA31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EE8F0-C7DF-624D-BDA4-D87BC2CDAF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79BD5-F8B8-F84F-BD76-4E9FA559D62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CF0AAF-AF2F-B34A-B73D-47CDE8438860}"/>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8" name="Footer Placeholder 7">
            <a:extLst>
              <a:ext uri="{FF2B5EF4-FFF2-40B4-BE49-F238E27FC236}">
                <a16:creationId xmlns:a16="http://schemas.microsoft.com/office/drawing/2014/main" id="{C3901A1F-937C-4E41-9C77-C57A1F9B0C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5A36F9-F0F0-8440-BA14-2B95DDD1A645}"/>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651147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8511-30DE-FB4B-8779-1892FB185B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E2BD11-784C-2A4D-B3D1-14B8C2A593BD}"/>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4" name="Footer Placeholder 3">
            <a:extLst>
              <a:ext uri="{FF2B5EF4-FFF2-40B4-BE49-F238E27FC236}">
                <a16:creationId xmlns:a16="http://schemas.microsoft.com/office/drawing/2014/main" id="{A279043E-ABED-9B46-A6DE-759F2F0246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342E44-799E-344C-929F-4CABCA9A04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4186283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96435-5B65-9C4C-AA4D-CAD0C75C13FE}"/>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3" name="Footer Placeholder 2">
            <a:extLst>
              <a:ext uri="{FF2B5EF4-FFF2-40B4-BE49-F238E27FC236}">
                <a16:creationId xmlns:a16="http://schemas.microsoft.com/office/drawing/2014/main" id="{CF15CEC8-2910-4940-BC2D-4840CF4B9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D24E9D-B1FA-F84E-BDBD-E90C0B957324}"/>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78106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091628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7B55-5C26-7848-8305-AD1B19BE10C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BE8671-1662-EC47-BC95-58062B1FE0E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5E8590-C742-D54B-8489-BD99E9A7B9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18224-C3F4-784C-BAFD-40B694892E9B}"/>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73642D8F-FA57-BC4A-842C-598F7B4C54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24A71D-A36C-C94B-9B25-5E161E3A5041}"/>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20346272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6EB2-41A2-3549-964C-C5A5AF78443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09182-707F-9749-886B-FA3EE02892D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D3E2F-7BF8-E943-96EE-E41D97DF62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86C09-3A0B-DE4F-919F-107268313CDB}"/>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6" name="Footer Placeholder 5">
            <a:extLst>
              <a:ext uri="{FF2B5EF4-FFF2-40B4-BE49-F238E27FC236}">
                <a16:creationId xmlns:a16="http://schemas.microsoft.com/office/drawing/2014/main" id="{E9A1FFC5-664D-C242-BF41-8357CE9E1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480CD-44E0-B847-BE03-15D973829C5D}"/>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907868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A2BCB-AB57-BC45-A554-26C8E9863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0F41E9-A6BE-9B43-BB83-2C8363E59D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6967-65CA-304B-8661-885685ABF738}"/>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58622E29-183A-B947-B38E-FEF7E808B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F4D4-A0E4-B049-B69E-0ACF17CE045B}"/>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775575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ED3638-90B5-BF46-9DAE-0E250BD40EE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E47415-F0D0-F94B-8FA7-514C1A4F4C36}"/>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72B4A1-742A-2643-A9A7-0EDBCDE82C9E}"/>
              </a:ext>
            </a:extLst>
          </p:cNvPr>
          <p:cNvSpPr>
            <a:spLocks noGrp="1"/>
          </p:cNvSpPr>
          <p:nvPr>
            <p:ph type="dt" sz="half" idx="10"/>
          </p:nvPr>
        </p:nvSpPr>
        <p:spPr/>
        <p:txBody>
          <a:body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70E95D2B-32D5-0445-A9AB-B1D6CFE7D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D33DA-C2EF-634F-A430-5BD244431363}"/>
              </a:ext>
            </a:extLst>
          </p:cNvPr>
          <p:cNvSpPr>
            <a:spLocks noGrp="1"/>
          </p:cNvSpPr>
          <p:nvPr>
            <p:ph type="sldNum" sz="quarter" idx="12"/>
          </p:nvPr>
        </p:nvSpPr>
        <p:spPr/>
        <p:txBody>
          <a:bodyPr/>
          <a:lstStyle/>
          <a:p>
            <a:fld id="{258A5D94-A771-4246-833C-E86BF195FB45}" type="slidenum">
              <a:rPr lang="en-US" smtClean="0"/>
              <a:t>‹#›</a:t>
            </a:fld>
            <a:endParaRPr lang="en-US"/>
          </a:p>
        </p:txBody>
      </p:sp>
    </p:spTree>
    <p:extLst>
      <p:ext uri="{BB962C8B-B14F-4D97-AF65-F5344CB8AC3E}">
        <p14:creationId xmlns:p14="http://schemas.microsoft.com/office/powerpoint/2010/main" val="1625322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34063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876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16962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4560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4920744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4838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2601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6525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8960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096062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40591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19286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4375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5740491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852423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7685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5169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940474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091961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17737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033989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99770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315654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472375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42443526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2201550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4712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503023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1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905050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33658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33253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915553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05797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536972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977105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39324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266498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81577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43800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584215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55914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899227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774186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03831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462258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390760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730558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788942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AppleSystemUIFont" charset="-120"/>
              <a:buChar char="–"/>
              <a:defRPr/>
            </a:lvl2pPr>
            <a:lvl4pPr marL="1600200" indent="-228600">
              <a:buFont typeface=".AppleSystemUIFont" charset="-120"/>
              <a:buChar cha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dirty="0"/>
          </a:p>
        </p:txBody>
      </p:sp>
    </p:spTree>
    <p:extLst>
      <p:ext uri="{BB962C8B-B14F-4D97-AF65-F5344CB8AC3E}">
        <p14:creationId xmlns:p14="http://schemas.microsoft.com/office/powerpoint/2010/main" val="134935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673575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6667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346396"/>
            <a:ext cx="7886700" cy="1500187"/>
          </a:xfrm>
        </p:spPr>
        <p:txBody>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098895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841045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9103858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39823874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2234322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62958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172433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602701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352467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795427" y="6505301"/>
            <a:ext cx="4955211" cy="365125"/>
          </a:xfrm>
          <a:prstGeom prst="rect">
            <a:avLst/>
          </a:prstGeom>
        </p:spPr>
        <p:txBody>
          <a:bodyPr/>
          <a:lstStyle/>
          <a:p>
            <a:fld id="{0FC1A9AC-F381-5040-B8EA-85044A00E013}" type="slidenum">
              <a:rPr lang="en-US" smtClean="0"/>
              <a:t>‹#›</a:t>
            </a:fld>
            <a:endParaRPr lang="en-US"/>
          </a:p>
        </p:txBody>
      </p:sp>
    </p:spTree>
    <p:extLst>
      <p:ext uri="{BB962C8B-B14F-4D97-AF65-F5344CB8AC3E}">
        <p14:creationId xmlns:p14="http://schemas.microsoft.com/office/powerpoint/2010/main" val="18764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9.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9.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25964E-E4B5-FA40-8A24-AC39BDC6CD88}"/>
              </a:ext>
            </a:extLst>
          </p:cNvPr>
          <p:cNvPicPr>
            <a:picLocks noChangeAspect="1"/>
          </p:cNvPicPr>
          <p:nvPr userDrawn="1"/>
        </p:nvPicPr>
        <p:blipFill>
          <a:blip r:embed="rId13"/>
          <a:stretch>
            <a:fillRect/>
          </a:stretch>
        </p:blipFill>
        <p:spPr>
          <a:xfrm>
            <a:off x="1379" y="0"/>
            <a:ext cx="9141242" cy="685800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4"/>
          <a:stretch>
            <a:fillRect/>
          </a:stretch>
        </p:blipFill>
        <p:spPr>
          <a:xfrm>
            <a:off x="204110" y="6579250"/>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3205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srcRect l="4533" t="15065" r="10532"/>
          <a:stretch/>
        </p:blipFill>
        <p:spPr>
          <a:xfrm>
            <a:off x="-1" y="0"/>
            <a:ext cx="9144001" cy="6858000"/>
          </a:xfrm>
          <a:prstGeom prst="rect">
            <a:avLst/>
          </a:prstGeom>
        </p:spPr>
      </p:pic>
      <p:pic>
        <p:nvPicPr>
          <p:cNvPr id="10" name="Content Placeholder 6">
            <a:extLst>
              <a:ext uri="{FF2B5EF4-FFF2-40B4-BE49-F238E27FC236}">
                <a16:creationId xmlns:a16="http://schemas.microsoft.com/office/drawing/2014/main" id="{50DDD1EC-133B-B944-98EF-66731B936323}"/>
              </a:ext>
            </a:extLst>
          </p:cNvPr>
          <p:cNvPicPr>
            <a:picLocks noChangeAspect="1"/>
          </p:cNvPicPr>
          <p:nvPr userDrawn="1"/>
        </p:nvPicPr>
        <p:blipFill>
          <a:blip r:embed="rId14"/>
          <a:stretch>
            <a:fillRect/>
          </a:stretch>
        </p:blipFill>
        <p:spPr>
          <a:xfrm>
            <a:off x="0" y="14847"/>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0E6A3B0-F16A-6040-8A34-C5A2DE37A185}"/>
              </a:ext>
            </a:extLst>
          </p:cNvPr>
          <p:cNvPicPr>
            <a:picLocks noChangeAspect="1"/>
          </p:cNvPicPr>
          <p:nvPr userDrawn="1"/>
        </p:nvPicPr>
        <p:blipFill>
          <a:blip r:embed="rId15"/>
          <a:srcRect/>
          <a:stretch/>
        </p:blipFill>
        <p:spPr>
          <a:xfrm>
            <a:off x="204110" y="6599287"/>
            <a:ext cx="849080" cy="186383"/>
          </a:xfrm>
          <a:prstGeom prst="rect">
            <a:avLst/>
          </a:prstGeom>
        </p:spPr>
      </p:pic>
    </p:spTree>
    <p:extLst>
      <p:ext uri="{BB962C8B-B14F-4D97-AF65-F5344CB8AC3E}">
        <p14:creationId xmlns:p14="http://schemas.microsoft.com/office/powerpoint/2010/main" val="40004451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D2CAA-FF69-5F4B-BF1F-9732979FF93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55E9F6-4663-EF42-9749-CCF0C4AC432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7DA7-ADB5-9641-9F36-AA4B59D294E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B5B1-8319-7E42-A7E2-B378FFF69C94}" type="datetimeFigureOut">
              <a:rPr lang="en-US" smtClean="0"/>
              <a:t>8/29/2020</a:t>
            </a:fld>
            <a:endParaRPr lang="en-US"/>
          </a:p>
        </p:txBody>
      </p:sp>
      <p:sp>
        <p:nvSpPr>
          <p:cNvPr id="5" name="Footer Placeholder 4">
            <a:extLst>
              <a:ext uri="{FF2B5EF4-FFF2-40B4-BE49-F238E27FC236}">
                <a16:creationId xmlns:a16="http://schemas.microsoft.com/office/drawing/2014/main" id="{12F9F05E-B108-0D49-B050-744F04A40F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4AA932-D51F-B74A-89C2-57F2A21E4C1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A5D94-A771-4246-833C-E86BF195FB45}" type="slidenum">
              <a:rPr lang="en-US" smtClean="0"/>
              <a:t>‹#›</a:t>
            </a:fld>
            <a:endParaRPr lang="en-US"/>
          </a:p>
        </p:txBody>
      </p:sp>
      <p:pic>
        <p:nvPicPr>
          <p:cNvPr id="8" name="Picture 7" descr="A close up of clouds in the sky&#10;&#10;Description automatically generated">
            <a:extLst>
              <a:ext uri="{FF2B5EF4-FFF2-40B4-BE49-F238E27FC236}">
                <a16:creationId xmlns:a16="http://schemas.microsoft.com/office/drawing/2014/main" id="{FA3927B5-E579-4A4C-9BBF-DAC8C37E3A15}"/>
              </a:ext>
            </a:extLst>
          </p:cNvPr>
          <p:cNvPicPr>
            <a:picLocks noChangeAspect="1"/>
          </p:cNvPicPr>
          <p:nvPr userDrawn="1"/>
        </p:nvPicPr>
        <p:blipFill rotWithShape="1">
          <a:blip r:embed="rId13"/>
          <a:srcRect r="11222"/>
          <a:stretch/>
        </p:blipFill>
        <p:spPr>
          <a:xfrm>
            <a:off x="-1" y="0"/>
            <a:ext cx="9144001" cy="6858000"/>
          </a:xfrm>
          <a:prstGeom prst="rect">
            <a:avLst/>
          </a:prstGeom>
        </p:spPr>
      </p:pic>
    </p:spTree>
    <p:extLst>
      <p:ext uri="{BB962C8B-B14F-4D97-AF65-F5344CB8AC3E}">
        <p14:creationId xmlns:p14="http://schemas.microsoft.com/office/powerpoint/2010/main" val="358341255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picture containing water, person, sky, air&#10;&#10;Description automatically generated">
            <a:extLst>
              <a:ext uri="{FF2B5EF4-FFF2-40B4-BE49-F238E27FC236}">
                <a16:creationId xmlns:a16="http://schemas.microsoft.com/office/drawing/2014/main" id="{DEC0259C-DC12-1447-B7ED-606BE746A20F}"/>
              </a:ext>
            </a:extLst>
          </p:cNvPr>
          <p:cNvPicPr>
            <a:picLocks noChangeAspect="1"/>
          </p:cNvPicPr>
          <p:nvPr userDrawn="1"/>
        </p:nvPicPr>
        <p:blipFill rotWithShape="1">
          <a:blip r:embed="rId13">
            <a:alphaModFix/>
          </a:blip>
          <a:srcRect l="4533" t="15065" r="10532"/>
          <a:stretch/>
        </p:blipFill>
        <p:spPr>
          <a:xfrm>
            <a:off x="-1" y="0"/>
            <a:ext cx="9144001" cy="6858000"/>
          </a:xfrm>
          <a:prstGeom prst="rect">
            <a:avLst/>
          </a:prstGeom>
          <a:gradFill>
            <a:gsLst>
              <a:gs pos="0">
                <a:srgbClr val="0B2848"/>
              </a:gs>
              <a:gs pos="6000">
                <a:schemeClr val="bg1"/>
              </a:gs>
            </a:gsLst>
            <a:lin ang="5400000" scaled="1"/>
          </a:gradFill>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3C4A562-F490-7444-904B-82FBF8523992}"/>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4558902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AB1881-652A-F548-8F6E-53D94B701CBE}"/>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61C3CEC-07F6-7D43-BB59-A943FEEB22EC}"/>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19088317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07E621-0192-4F4E-BC18-0A5C0948724B}"/>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095D8F5-170F-7A41-A13C-CF9CEDEDB230}"/>
              </a:ext>
            </a:extLst>
          </p:cNvPr>
          <p:cNvPicPr>
            <a:picLocks noChangeAspect="1"/>
          </p:cNvPicPr>
          <p:nvPr userDrawn="1"/>
        </p:nvPicPr>
        <p:blipFill>
          <a:blip r:embed="rId14"/>
          <a:stretch>
            <a:fillRect/>
          </a:stretch>
        </p:blipFill>
        <p:spPr>
          <a:xfrm>
            <a:off x="204110" y="6579250"/>
            <a:ext cx="849080" cy="226458"/>
          </a:xfrm>
          <a:prstGeom prst="rect">
            <a:avLst/>
          </a:prstGeom>
        </p:spPr>
      </p:pic>
    </p:spTree>
    <p:extLst>
      <p:ext uri="{BB962C8B-B14F-4D97-AF65-F5344CB8AC3E}">
        <p14:creationId xmlns:p14="http://schemas.microsoft.com/office/powerpoint/2010/main" val="24572394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01002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F3C0B9-EE9F-7447-9317-074BAD80FF12}"/>
              </a:ext>
            </a:extLst>
          </p:cNvPr>
          <p:cNvPicPr>
            <a:picLocks noChangeAspect="1"/>
          </p:cNvPicPr>
          <p:nvPr userDrawn="1"/>
        </p:nvPicPr>
        <p:blipFill>
          <a:blip r:embed="rId13"/>
          <a:stretch>
            <a:fillRect/>
          </a:stretch>
        </p:blipFill>
        <p:spPr>
          <a:xfrm>
            <a:off x="-1" y="0"/>
            <a:ext cx="9144001" cy="6487595"/>
          </a:xfrm>
          <a:prstGeom prst="rect">
            <a:avLst/>
          </a:prstGeom>
        </p:spPr>
      </p:pic>
      <p:cxnSp>
        <p:nvCxnSpPr>
          <p:cNvPr id="16" name="Straight Connector 15"/>
          <p:cNvCxnSpPr>
            <a:cxnSpLocks/>
          </p:cNvCxnSpPr>
          <p:nvPr userDrawn="1"/>
        </p:nvCxnSpPr>
        <p:spPr>
          <a:xfrm>
            <a:off x="0" y="6496876"/>
            <a:ext cx="9144000" cy="0"/>
          </a:xfrm>
          <a:prstGeom prst="line">
            <a:avLst/>
          </a:prstGeom>
          <a:ln w="6350"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7160" y="6626300"/>
            <a:ext cx="1578268" cy="113170"/>
          </a:xfrm>
          <a:prstGeom prst="rect">
            <a:avLst/>
          </a:prstGeom>
        </p:spPr>
      </p:pic>
      <p:pic>
        <p:nvPicPr>
          <p:cNvPr id="18" name="Picture 17">
            <a:extLst>
              <a:ext uri="{FF2B5EF4-FFF2-40B4-BE49-F238E27FC236}">
                <a16:creationId xmlns:a16="http://schemas.microsoft.com/office/drawing/2014/main" id="{7FAB30B0-A397-0A45-B0E3-173DA77C6BE9}"/>
              </a:ext>
            </a:extLst>
          </p:cNvPr>
          <p:cNvPicPr>
            <a:picLocks noChangeAspect="1"/>
          </p:cNvPicPr>
          <p:nvPr userDrawn="1"/>
        </p:nvPicPr>
        <p:blipFill>
          <a:blip r:embed="rId15"/>
          <a:stretch>
            <a:fillRect/>
          </a:stretch>
        </p:blipFill>
        <p:spPr>
          <a:xfrm>
            <a:off x="8090810" y="6567362"/>
            <a:ext cx="849080" cy="226458"/>
          </a:xfrm>
          <a:prstGeom prst="rect">
            <a:avLst/>
          </a:prstGeom>
        </p:spPr>
      </p:pic>
      <p:sp>
        <p:nvSpPr>
          <p:cNvPr id="2" name="Title Placeholder 1"/>
          <p:cNvSpPr>
            <a:spLocks noGrp="1"/>
          </p:cNvSpPr>
          <p:nvPr userDrawn="1">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0645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spcAft>
          <a:spcPts val="600"/>
        </a:spcAft>
        <a:buFont typeface=".AppleSystemUIFont"/>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spcAft>
          <a:spcPts val="600"/>
        </a:spcAft>
        <a:buFont typeface=".AppleSystemUIFont" charset="-12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8" Type="http://schemas.openxmlformats.org/officeDocument/2006/relationships/hyperlink" Target="https://i-readycentral.com/videos/gr-3-5-mathematics-diagnostic-intro-demo-2/" TargetMode="External"/><Relationship Id="rId3" Type="http://schemas.openxmlformats.org/officeDocument/2006/relationships/hyperlink" Target="https://embed.vidyard.com/share/Z2qhErfu4yMA8Dec4n6VdL" TargetMode="External"/><Relationship Id="rId7" Type="http://schemas.openxmlformats.org/officeDocument/2006/relationships/hyperlink" Target="https://i-readycentral.com/videos/gr-1-2-reading-diagnostic-intro-demo/" TargetMode="External"/><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hyperlink" Target="ttp://i-readycentral.com/videos/gr-k-3-reading-diagnostic-intro-demo/"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54.png"/><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7.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able, person, large, refrigerator&#10;&#10;Description automatically generated">
            <a:extLst>
              <a:ext uri="{FF2B5EF4-FFF2-40B4-BE49-F238E27FC236}">
                <a16:creationId xmlns:a16="http://schemas.microsoft.com/office/drawing/2014/main" id="{37A695D0-781C-E640-BA75-8CEB84CC1E5E}"/>
              </a:ext>
            </a:extLst>
          </p:cNvPr>
          <p:cNvPicPr>
            <a:picLocks noChangeAspect="1"/>
          </p:cNvPicPr>
          <p:nvPr/>
        </p:nvPicPr>
        <p:blipFill>
          <a:blip r:embed="rId3"/>
          <a:stretch>
            <a:fillRect/>
          </a:stretch>
        </p:blipFill>
        <p:spPr>
          <a:xfrm>
            <a:off x="0" y="0"/>
            <a:ext cx="9144000" cy="6858000"/>
          </a:xfrm>
          <a:prstGeom prst="rect">
            <a:avLst/>
          </a:prstGeom>
        </p:spPr>
      </p:pic>
      <p:sp>
        <p:nvSpPr>
          <p:cNvPr id="12" name="Title 3">
            <a:extLst>
              <a:ext uri="{FF2B5EF4-FFF2-40B4-BE49-F238E27FC236}">
                <a16:creationId xmlns:a16="http://schemas.microsoft.com/office/drawing/2014/main" id="{D995B936-14BD-E44E-9F12-52D9A93618ED}"/>
              </a:ext>
            </a:extLst>
          </p:cNvPr>
          <p:cNvSpPr>
            <a:spLocks noGrp="1"/>
          </p:cNvSpPr>
          <p:nvPr>
            <p:ph type="title"/>
          </p:nvPr>
        </p:nvSpPr>
        <p:spPr>
          <a:xfrm>
            <a:off x="261005" y="1670349"/>
            <a:ext cx="7886700" cy="1325563"/>
          </a:xfrm>
          <a:ln>
            <a:noFill/>
          </a:ln>
        </p:spPr>
        <p:txBody>
          <a:bodyPr>
            <a:noAutofit/>
          </a:bodyPr>
          <a:lstStyle/>
          <a:p>
            <a:r>
              <a:rPr lang="en-US" sz="6000" dirty="0">
                <a:effectLst>
                  <a:glow rad="63500">
                    <a:schemeClr val="accent4">
                      <a:satMod val="175000"/>
                      <a:alpha val="13000"/>
                    </a:schemeClr>
                  </a:glow>
                </a:effectLst>
              </a:rPr>
              <a:t>Get Pumped Up</a:t>
            </a:r>
            <a:br>
              <a:rPr lang="en-US" sz="6000" dirty="0">
                <a:effectLst>
                  <a:glow rad="63500">
                    <a:schemeClr val="accent4">
                      <a:satMod val="175000"/>
                      <a:alpha val="13000"/>
                    </a:schemeClr>
                  </a:glow>
                </a:effectLst>
              </a:rPr>
            </a:br>
            <a:r>
              <a:rPr lang="en-US" sz="6000" dirty="0">
                <a:effectLst>
                  <a:glow rad="63500">
                    <a:schemeClr val="accent4">
                      <a:satMod val="175000"/>
                      <a:alpha val="13000"/>
                    </a:schemeClr>
                  </a:glow>
                </a:effectLst>
              </a:rPr>
              <a:t>for Success!</a:t>
            </a:r>
          </a:p>
        </p:txBody>
      </p:sp>
      <p:pic>
        <p:nvPicPr>
          <p:cNvPr id="13" name="Picture 12">
            <a:extLst>
              <a:ext uri="{FF2B5EF4-FFF2-40B4-BE49-F238E27FC236}">
                <a16:creationId xmlns:a16="http://schemas.microsoft.com/office/drawing/2014/main" id="{AF19E811-FDE9-A942-BED4-07E3A5E6D736}"/>
              </a:ext>
            </a:extLst>
          </p:cNvPr>
          <p:cNvPicPr>
            <a:picLocks noChangeAspect="1"/>
          </p:cNvPicPr>
          <p:nvPr/>
        </p:nvPicPr>
        <p:blipFill>
          <a:blip r:embed="rId4"/>
          <a:srcRect/>
          <a:stretch/>
        </p:blipFill>
        <p:spPr>
          <a:xfrm>
            <a:off x="380273" y="571356"/>
            <a:ext cx="3039621" cy="667234"/>
          </a:xfrm>
          <a:prstGeom prst="rect">
            <a:avLst/>
          </a:prstGeom>
          <a:effectLst/>
        </p:spPr>
      </p:pic>
      <p:sp>
        <p:nvSpPr>
          <p:cNvPr id="14" name="Title 3">
            <a:extLst>
              <a:ext uri="{FF2B5EF4-FFF2-40B4-BE49-F238E27FC236}">
                <a16:creationId xmlns:a16="http://schemas.microsoft.com/office/drawing/2014/main" id="{39A07936-B920-EA42-9635-0A9107C9E5DB}"/>
              </a:ext>
            </a:extLst>
          </p:cNvPr>
          <p:cNvSpPr txBox="1">
            <a:spLocks/>
          </p:cNvSpPr>
          <p:nvPr/>
        </p:nvSpPr>
        <p:spPr>
          <a:xfrm>
            <a:off x="261005" y="3487423"/>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1–2</a:t>
            </a:r>
          </a:p>
        </p:txBody>
      </p:sp>
      <p:cxnSp>
        <p:nvCxnSpPr>
          <p:cNvPr id="15" name="Straight Connector 14">
            <a:extLst>
              <a:ext uri="{FF2B5EF4-FFF2-40B4-BE49-F238E27FC236}">
                <a16:creationId xmlns:a16="http://schemas.microsoft.com/office/drawing/2014/main" id="{800DE696-8C12-7848-AEAC-26EB82136C16}"/>
              </a:ext>
            </a:extLst>
          </p:cNvPr>
          <p:cNvCxnSpPr>
            <a:cxnSpLocks/>
          </p:cNvCxnSpPr>
          <p:nvPr/>
        </p:nvCxnSpPr>
        <p:spPr>
          <a:xfrm>
            <a:off x="354315" y="3297652"/>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F1D2692-955A-A046-A374-D60498D791CB}"/>
              </a:ext>
            </a:extLst>
          </p:cNvPr>
          <p:cNvPicPr>
            <a:picLocks noChangeAspect="1"/>
          </p:cNvPicPr>
          <p:nvPr/>
        </p:nvPicPr>
        <p:blipFill>
          <a:blip r:embed="rId5"/>
          <a:stretch>
            <a:fillRect/>
          </a:stretch>
        </p:blipFill>
        <p:spPr>
          <a:xfrm>
            <a:off x="4488025" y="2364443"/>
            <a:ext cx="4506686" cy="43710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29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4" name="Rectangle 3">
            <a:extLst>
              <a:ext uri="{FF2B5EF4-FFF2-40B4-BE49-F238E27FC236}">
                <a16:creationId xmlns:a16="http://schemas.microsoft.com/office/drawing/2014/main" id="{67C0FB1A-24B8-4344-8CF9-2807A7609C89}"/>
              </a:ext>
            </a:extLst>
          </p:cNvPr>
          <p:cNvSpPr/>
          <p:nvPr/>
        </p:nvSpPr>
        <p:spPr>
          <a:xfrm>
            <a:off x="4502551" y="1901800"/>
            <a:ext cx="3749804" cy="2677656"/>
          </a:xfrm>
          <a:prstGeom prst="rect">
            <a:avLst/>
          </a:prstGeom>
        </p:spPr>
        <p:txBody>
          <a:bodyPr wrap="square">
            <a:spAutoFit/>
          </a:bodyPr>
          <a:lstStyle/>
          <a:p>
            <a:pPr marL="285750" indent="-274320">
              <a:buFont typeface="Arial" panose="020B0604020202020204" pitchFamily="34" charset="0"/>
              <a:buChar char="•"/>
            </a:pPr>
            <a:r>
              <a:rPr lang="en-US" sz="2800" dirty="0"/>
              <a:t>Remember </a:t>
            </a:r>
            <a:r>
              <a:rPr lang="en-US" sz="2800" b="1" dirty="0"/>
              <a:t>this test is adaptive</a:t>
            </a:r>
            <a:r>
              <a:rPr lang="en-US" sz="2800" dirty="0"/>
              <a:t>! You should try your best, but know that you’ll get questions you don’t know how to answer. </a:t>
            </a:r>
          </a:p>
        </p:txBody>
      </p:sp>
      <p:pic>
        <p:nvPicPr>
          <p:cNvPr id="14" name="Picture 13" descr="A picture containing shirt&#10;&#10;Description automatically generated">
            <a:extLst>
              <a:ext uri="{FF2B5EF4-FFF2-40B4-BE49-F238E27FC236}">
                <a16:creationId xmlns:a16="http://schemas.microsoft.com/office/drawing/2014/main" id="{EAD92F50-26F7-A94D-ADCD-177675276D06}"/>
              </a:ext>
            </a:extLst>
          </p:cNvPr>
          <p:cNvPicPr>
            <a:picLocks noChangeAspect="1"/>
          </p:cNvPicPr>
          <p:nvPr/>
        </p:nvPicPr>
        <p:blipFill>
          <a:blip r:embed="rId3"/>
          <a:stretch>
            <a:fillRect/>
          </a:stretch>
        </p:blipFill>
        <p:spPr>
          <a:xfrm flipH="1">
            <a:off x="453430" y="1539426"/>
            <a:ext cx="3656232" cy="47008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532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2" name="Rectangle 1">
            <a:extLst>
              <a:ext uri="{FF2B5EF4-FFF2-40B4-BE49-F238E27FC236}">
                <a16:creationId xmlns:a16="http://schemas.microsoft.com/office/drawing/2014/main" id="{844C0416-19CF-D645-AB20-B6C0DA7E51FA}"/>
              </a:ext>
            </a:extLst>
          </p:cNvPr>
          <p:cNvSpPr/>
          <p:nvPr/>
        </p:nvSpPr>
        <p:spPr>
          <a:xfrm>
            <a:off x="4892769" y="2199119"/>
            <a:ext cx="3986373" cy="1609158"/>
          </a:xfrm>
          <a:prstGeom prst="rect">
            <a:avLst/>
          </a:prstGeom>
        </p:spPr>
        <p:txBody>
          <a:bodyPr wrap="square">
            <a:spAutoFit/>
          </a:bodyPr>
          <a:lstStyle/>
          <a:p>
            <a:pPr marL="342900" indent="-274320" eaLnBrk="1" hangingPunct="1">
              <a:lnSpc>
                <a:spcPct val="88000"/>
              </a:lnSpc>
              <a:spcAft>
                <a:spcPts val="1200"/>
              </a:spcAft>
              <a:buFont typeface="Arial" panose="020B0604020202020204" pitchFamily="34" charset="0"/>
              <a:buChar char="•"/>
            </a:pPr>
            <a:r>
              <a:rPr lang="en-US" altLang="en-US" sz="2800" b="1" dirty="0"/>
              <a:t>Try your best. </a:t>
            </a:r>
            <a:br>
              <a:rPr lang="en-US" altLang="en-US" sz="2800" b="1" dirty="0"/>
            </a:br>
            <a:r>
              <a:rPr lang="en-US" altLang="en-US" sz="2800" b="1" dirty="0"/>
              <a:t>Do not rush</a:t>
            </a:r>
            <a:r>
              <a:rPr lang="en-US" altLang="en-US" sz="2800" dirty="0"/>
              <a:t>,</a:t>
            </a:r>
            <a:r>
              <a:rPr lang="en-US" altLang="en-US" sz="2800" b="1" dirty="0"/>
              <a:t> </a:t>
            </a:r>
            <a:r>
              <a:rPr lang="en-US" altLang="en-US" sz="2800" dirty="0"/>
              <a:t>but do not spend too much time on any one question.</a:t>
            </a:r>
          </a:p>
        </p:txBody>
      </p:sp>
      <p:pic>
        <p:nvPicPr>
          <p:cNvPr id="15" name="Picture 14">
            <a:extLst>
              <a:ext uri="{FF2B5EF4-FFF2-40B4-BE49-F238E27FC236}">
                <a16:creationId xmlns:a16="http://schemas.microsoft.com/office/drawing/2014/main" id="{9AE46FF7-0B1E-1E42-BE8C-2084C89C7640}"/>
              </a:ext>
            </a:extLst>
          </p:cNvPr>
          <p:cNvPicPr>
            <a:picLocks noChangeAspect="1"/>
          </p:cNvPicPr>
          <p:nvPr/>
        </p:nvPicPr>
        <p:blipFill>
          <a:blip r:embed="rId3"/>
          <a:srcRect/>
          <a:stretch/>
        </p:blipFill>
        <p:spPr>
          <a:xfrm>
            <a:off x="268496" y="1137663"/>
            <a:ext cx="3887292" cy="65748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41826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B8CA971-CE81-CF4B-8630-8D6CC9B4B4E3}"/>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a:extLst>
              <a:ext uri="{FF2B5EF4-FFF2-40B4-BE49-F238E27FC236}">
                <a16:creationId xmlns:a16="http://schemas.microsoft.com/office/drawing/2014/main" id="{A69C9402-A8F7-0F48-AD76-22CD750EDCDA}"/>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What should you do?</a:t>
            </a:r>
            <a:endParaRPr lang="en-US" sz="4400" b="1" dirty="0">
              <a:latin typeface="+mn-lt"/>
            </a:endParaRPr>
          </a:p>
        </p:txBody>
      </p:sp>
      <p:sp>
        <p:nvSpPr>
          <p:cNvPr id="22532" name="TextBox 3">
            <a:extLst>
              <a:ext uri="{FF2B5EF4-FFF2-40B4-BE49-F238E27FC236}">
                <a16:creationId xmlns:a16="http://schemas.microsoft.com/office/drawing/2014/main" id="{D82E4B2B-A4F4-F640-B497-8C0AED8EFBA1}"/>
              </a:ext>
            </a:extLst>
          </p:cNvPr>
          <p:cNvSpPr txBox="1">
            <a:spLocks noChangeArrowheads="1"/>
          </p:cNvSpPr>
          <p:nvPr/>
        </p:nvSpPr>
        <p:spPr bwMode="auto">
          <a:xfrm>
            <a:off x="652160" y="1695266"/>
            <a:ext cx="8039596" cy="1229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274320" eaLnBrk="1" hangingPunct="1">
              <a:lnSpc>
                <a:spcPct val="88000"/>
              </a:lnSpc>
              <a:spcBef>
                <a:spcPct val="0"/>
              </a:spcBef>
              <a:spcAft>
                <a:spcPts val="1200"/>
              </a:spcAft>
            </a:pPr>
            <a:r>
              <a:rPr lang="en-US" altLang="en-US" sz="2800" dirty="0"/>
              <a:t>You will see questions </a:t>
            </a:r>
            <a:r>
              <a:rPr lang="en-US" altLang="en-US" sz="2800" b="1" dirty="0"/>
              <a:t>you won’t know how to answer</a:t>
            </a:r>
            <a:r>
              <a:rPr lang="en-US" altLang="en-US" sz="2800" dirty="0"/>
              <a:t> because you haven’t learned them yet. </a:t>
            </a:r>
            <a:br>
              <a:rPr lang="en-US" altLang="en-US" sz="2800" dirty="0"/>
            </a:br>
            <a:r>
              <a:rPr lang="en-US" altLang="en-US" sz="2800" dirty="0"/>
              <a:t>That is okay! </a:t>
            </a:r>
            <a:r>
              <a:rPr lang="en-US" altLang="en-US" sz="2800" b="1" dirty="0"/>
              <a:t>Choose</a:t>
            </a:r>
            <a:r>
              <a:rPr lang="en-US" altLang="en-US" sz="2800" dirty="0"/>
              <a:t> </a:t>
            </a:r>
            <a:r>
              <a:rPr lang="en-US" altLang="en-US" sz="2800" b="1" dirty="0"/>
              <a:t>the best answer </a:t>
            </a:r>
            <a:r>
              <a:rPr lang="en-US" altLang="en-US" sz="2800" dirty="0"/>
              <a:t>and move on. </a:t>
            </a:r>
          </a:p>
        </p:txBody>
      </p:sp>
      <p:grpSp>
        <p:nvGrpSpPr>
          <p:cNvPr id="5" name="Group 4">
            <a:extLst>
              <a:ext uri="{FF2B5EF4-FFF2-40B4-BE49-F238E27FC236}">
                <a16:creationId xmlns:a16="http://schemas.microsoft.com/office/drawing/2014/main" id="{30BDAE29-299A-934C-88F5-38564A59F948}"/>
              </a:ext>
            </a:extLst>
          </p:cNvPr>
          <p:cNvGrpSpPr/>
          <p:nvPr/>
        </p:nvGrpSpPr>
        <p:grpSpPr>
          <a:xfrm>
            <a:off x="452244" y="3603040"/>
            <a:ext cx="8239512" cy="2770112"/>
            <a:chOff x="452244" y="3603040"/>
            <a:chExt cx="8239512" cy="2770112"/>
          </a:xfrm>
        </p:grpSpPr>
        <p:pic>
          <p:nvPicPr>
            <p:cNvPr id="16" name="Picture 15" descr="A picture containing stool, table, drawing, sign&#10;&#10;Description automatically generated">
              <a:extLst>
                <a:ext uri="{FF2B5EF4-FFF2-40B4-BE49-F238E27FC236}">
                  <a16:creationId xmlns:a16="http://schemas.microsoft.com/office/drawing/2014/main" id="{7EBE38CA-C00D-534F-9F62-7A506CED2DE2}"/>
                </a:ext>
              </a:extLst>
            </p:cNvPr>
            <p:cNvPicPr>
              <a:picLocks noChangeAspect="1"/>
            </p:cNvPicPr>
            <p:nvPr/>
          </p:nvPicPr>
          <p:blipFill>
            <a:blip r:embed="rId3"/>
            <a:stretch>
              <a:fillRect/>
            </a:stretch>
          </p:blipFill>
          <p:spPr>
            <a:xfrm>
              <a:off x="452244" y="4220740"/>
              <a:ext cx="2632364" cy="1512455"/>
            </a:xfrm>
            <a:prstGeom prst="rect">
              <a:avLst/>
            </a:prstGeom>
            <a:effectLst>
              <a:outerShdw blurRad="63500" sx="102000" sy="102000" algn="ctr" rotWithShape="0">
                <a:prstClr val="black">
                  <a:alpha val="40000"/>
                </a:prstClr>
              </a:outerShdw>
            </a:effectLst>
          </p:spPr>
        </p:pic>
        <p:pic>
          <p:nvPicPr>
            <p:cNvPr id="23" name="Picture 22" descr="A close up of a sign&#10;&#10;Description automatically generated">
              <a:extLst>
                <a:ext uri="{FF2B5EF4-FFF2-40B4-BE49-F238E27FC236}">
                  <a16:creationId xmlns:a16="http://schemas.microsoft.com/office/drawing/2014/main" id="{535E7DAF-8253-0443-BA09-B32D7C08BD78}"/>
                </a:ext>
              </a:extLst>
            </p:cNvPr>
            <p:cNvPicPr>
              <a:picLocks noChangeAspect="1"/>
            </p:cNvPicPr>
            <p:nvPr/>
          </p:nvPicPr>
          <p:blipFill>
            <a:blip r:embed="rId4"/>
            <a:stretch>
              <a:fillRect/>
            </a:stretch>
          </p:blipFill>
          <p:spPr>
            <a:xfrm>
              <a:off x="3401137" y="3706949"/>
              <a:ext cx="2239818" cy="2020455"/>
            </a:xfrm>
            <a:prstGeom prst="rect">
              <a:avLst/>
            </a:prstGeom>
            <a:effectLst>
              <a:outerShdw blurRad="63500" sx="102000" sy="102000" algn="ctr"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251C8A25-BB9C-8D4B-B1A6-1F8AB8190FA9}"/>
                </a:ext>
              </a:extLst>
            </p:cNvPr>
            <p:cNvPicPr>
              <a:picLocks noChangeAspect="1"/>
            </p:cNvPicPr>
            <p:nvPr/>
          </p:nvPicPr>
          <p:blipFill>
            <a:blip r:embed="rId5"/>
            <a:stretch>
              <a:fillRect/>
            </a:stretch>
          </p:blipFill>
          <p:spPr>
            <a:xfrm>
              <a:off x="6059392" y="3603040"/>
              <a:ext cx="2632364" cy="2124364"/>
            </a:xfrm>
            <a:prstGeom prst="rect">
              <a:avLst/>
            </a:prstGeom>
            <a:effectLst>
              <a:outerShdw blurRad="63500" sx="102000" sy="102000" algn="ctr" rotWithShape="0">
                <a:prstClr val="black">
                  <a:alpha val="40000"/>
                </a:prstClr>
              </a:outerShdw>
            </a:effectLst>
          </p:spPr>
        </p:pic>
        <p:sp>
          <p:nvSpPr>
            <p:cNvPr id="27" name="Rectangle 26">
              <a:extLst>
                <a:ext uri="{FF2B5EF4-FFF2-40B4-BE49-F238E27FC236}">
                  <a16:creationId xmlns:a16="http://schemas.microsoft.com/office/drawing/2014/main" id="{4A892C3C-364F-AC49-8CD3-8700E3C21B70}"/>
                </a:ext>
              </a:extLst>
            </p:cNvPr>
            <p:cNvSpPr/>
            <p:nvPr/>
          </p:nvSpPr>
          <p:spPr>
            <a:xfrm>
              <a:off x="1022597" y="5873387"/>
              <a:ext cx="1491658" cy="461665"/>
            </a:xfrm>
            <a:prstGeom prst="rect">
              <a:avLst/>
            </a:prstGeom>
          </p:spPr>
          <p:txBody>
            <a:bodyPr wrap="square">
              <a:spAutoFit/>
            </a:bodyPr>
            <a:lstStyle/>
            <a:p>
              <a:pPr algn="ctr"/>
              <a:r>
                <a:rPr lang="en-US" altLang="en-US" sz="2400" b="1" dirty="0">
                  <a:solidFill>
                    <a:srgbClr val="EB6E68"/>
                  </a:solidFill>
                </a:rPr>
                <a:t>Too Hard</a:t>
              </a:r>
              <a:endParaRPr lang="en-US" sz="2400" dirty="0">
                <a:solidFill>
                  <a:srgbClr val="EB6E68"/>
                </a:solidFill>
              </a:endParaRPr>
            </a:p>
          </p:txBody>
        </p:sp>
        <p:sp>
          <p:nvSpPr>
            <p:cNvPr id="29" name="Rectangle 28">
              <a:extLst>
                <a:ext uri="{FF2B5EF4-FFF2-40B4-BE49-F238E27FC236}">
                  <a16:creationId xmlns:a16="http://schemas.microsoft.com/office/drawing/2014/main" id="{07382913-A9CB-5140-ACD3-FE586B48D0D0}"/>
                </a:ext>
              </a:extLst>
            </p:cNvPr>
            <p:cNvSpPr/>
            <p:nvPr/>
          </p:nvSpPr>
          <p:spPr>
            <a:xfrm>
              <a:off x="3775217" y="5873387"/>
              <a:ext cx="1491658" cy="461665"/>
            </a:xfrm>
            <a:prstGeom prst="rect">
              <a:avLst/>
            </a:prstGeom>
          </p:spPr>
          <p:txBody>
            <a:bodyPr wrap="square">
              <a:spAutoFit/>
            </a:bodyPr>
            <a:lstStyle/>
            <a:p>
              <a:pPr algn="ctr"/>
              <a:r>
                <a:rPr lang="en-US" altLang="en-US" sz="2400" b="1" dirty="0">
                  <a:solidFill>
                    <a:srgbClr val="66BE58"/>
                  </a:solidFill>
                </a:rPr>
                <a:t>Too Easy</a:t>
              </a:r>
              <a:endParaRPr lang="en-US" sz="2400" dirty="0">
                <a:solidFill>
                  <a:srgbClr val="66BE58"/>
                </a:solidFill>
              </a:endParaRPr>
            </a:p>
          </p:txBody>
        </p:sp>
        <p:sp>
          <p:nvSpPr>
            <p:cNvPr id="30" name="Rectangle 29">
              <a:extLst>
                <a:ext uri="{FF2B5EF4-FFF2-40B4-BE49-F238E27FC236}">
                  <a16:creationId xmlns:a16="http://schemas.microsoft.com/office/drawing/2014/main" id="{CBB98D3B-3FDE-5A4A-A991-4C2F4116920E}"/>
                </a:ext>
              </a:extLst>
            </p:cNvPr>
            <p:cNvSpPr/>
            <p:nvPr/>
          </p:nvSpPr>
          <p:spPr>
            <a:xfrm>
              <a:off x="6629745" y="5911487"/>
              <a:ext cx="1491658" cy="461665"/>
            </a:xfrm>
            <a:prstGeom prst="rect">
              <a:avLst/>
            </a:prstGeom>
          </p:spPr>
          <p:txBody>
            <a:bodyPr wrap="square">
              <a:spAutoFit/>
            </a:bodyPr>
            <a:lstStyle/>
            <a:p>
              <a:pPr algn="ctr"/>
              <a:r>
                <a:rPr lang="en-US" altLang="en-US" sz="2400" b="1" dirty="0">
                  <a:solidFill>
                    <a:srgbClr val="0064A8"/>
                  </a:solidFill>
                </a:rPr>
                <a:t>Just Right</a:t>
              </a:r>
              <a:endParaRPr lang="en-US" sz="2400" dirty="0">
                <a:solidFill>
                  <a:srgbClr val="0064A8"/>
                </a:solidFill>
              </a:endParaRPr>
            </a:p>
          </p:txBody>
        </p:sp>
      </p:grpSp>
    </p:spTree>
    <p:extLst>
      <p:ext uri="{BB962C8B-B14F-4D97-AF65-F5344CB8AC3E}">
        <p14:creationId xmlns:p14="http://schemas.microsoft.com/office/powerpoint/2010/main" val="1456264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computer screen&#10;&#10;Description automatically generated">
            <a:extLst>
              <a:ext uri="{FF2B5EF4-FFF2-40B4-BE49-F238E27FC236}">
                <a16:creationId xmlns:a16="http://schemas.microsoft.com/office/drawing/2014/main" id="{A4A37627-1AB7-C14C-A2BB-34B352EE99A9}"/>
              </a:ext>
            </a:extLst>
          </p:cNvPr>
          <p:cNvPicPr>
            <a:picLocks noChangeAspect="1"/>
          </p:cNvPicPr>
          <p:nvPr/>
        </p:nvPicPr>
        <p:blipFill>
          <a:blip r:embed="rId3"/>
          <a:stretch>
            <a:fillRect/>
          </a:stretch>
        </p:blipFill>
        <p:spPr>
          <a:xfrm>
            <a:off x="-752735" y="373346"/>
            <a:ext cx="10241289" cy="7680968"/>
          </a:xfrm>
          <a:prstGeom prst="rect">
            <a:avLst/>
          </a:prstGeom>
        </p:spPr>
      </p:pic>
      <p:sp>
        <p:nvSpPr>
          <p:cNvPr id="18" name="Rounded Rectangle 17">
            <a:extLst>
              <a:ext uri="{FF2B5EF4-FFF2-40B4-BE49-F238E27FC236}">
                <a16:creationId xmlns:a16="http://schemas.microsoft.com/office/drawing/2014/main" id="{2F64CC74-C11F-9347-9C00-5431433462C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B4632FD5-FC4B-F144-8F84-C3AA85FF6FC0}"/>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Once you log in, you will see this:</a:t>
            </a:r>
            <a:endParaRPr lang="en-US" sz="4400" b="1" dirty="0">
              <a:latin typeface="+mn-lt"/>
            </a:endParaRPr>
          </a:p>
        </p:txBody>
      </p:sp>
      <p:sp>
        <p:nvSpPr>
          <p:cNvPr id="25" name="Rounded Rectangle 24">
            <a:extLst>
              <a:ext uri="{FF2B5EF4-FFF2-40B4-BE49-F238E27FC236}">
                <a16:creationId xmlns:a16="http://schemas.microsoft.com/office/drawing/2014/main" id="{7D86209F-BEC5-344D-B36F-19CB89A23FAB}"/>
              </a:ext>
            </a:extLst>
          </p:cNvPr>
          <p:cNvSpPr/>
          <p:nvPr/>
        </p:nvSpPr>
        <p:spPr>
          <a:xfrm>
            <a:off x="3917016" y="3612395"/>
            <a:ext cx="595695" cy="5724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8F806699-37D5-884B-BB00-A24C89A75996}"/>
              </a:ext>
            </a:extLst>
          </p:cNvPr>
          <p:cNvGrpSpPr/>
          <p:nvPr/>
        </p:nvGrpSpPr>
        <p:grpSpPr>
          <a:xfrm>
            <a:off x="1052616" y="4800758"/>
            <a:ext cx="7111973" cy="1024344"/>
            <a:chOff x="1451113" y="5641982"/>
            <a:chExt cx="7111973" cy="1024344"/>
          </a:xfrm>
        </p:grpSpPr>
        <p:sp>
          <p:nvSpPr>
            <p:cNvPr id="32" name="Rounded Rectangle 31">
              <a:extLst>
                <a:ext uri="{FF2B5EF4-FFF2-40B4-BE49-F238E27FC236}">
                  <a16:creationId xmlns:a16="http://schemas.microsoft.com/office/drawing/2014/main" id="{2D1CE41C-C931-984E-A101-BBEBEF679814}"/>
                </a:ext>
              </a:extLst>
            </p:cNvPr>
            <p:cNvSpPr/>
            <p:nvPr/>
          </p:nvSpPr>
          <p:spPr>
            <a:xfrm>
              <a:off x="1451113" y="5641982"/>
              <a:ext cx="7111973" cy="1024344"/>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83BF5277-C65A-4341-A4D0-A6E5A7C3F870}"/>
                </a:ext>
              </a:extLst>
            </p:cNvPr>
            <p:cNvSpPr/>
            <p:nvPr/>
          </p:nvSpPr>
          <p:spPr>
            <a:xfrm>
              <a:off x="1535670" y="5861766"/>
              <a:ext cx="6942858" cy="584775"/>
            </a:xfrm>
            <a:prstGeom prst="rect">
              <a:avLst/>
            </a:prstGeom>
          </p:spPr>
          <p:txBody>
            <a:bodyPr wrap="square">
              <a:spAutoFit/>
            </a:bodyPr>
            <a:lstStyle/>
            <a:p>
              <a:r>
                <a:rPr lang="en-US" sz="3200" b="1" dirty="0"/>
                <a:t>Select the subject </a:t>
              </a:r>
              <a:r>
                <a:rPr lang="en-US" sz="3200" dirty="0"/>
                <a:t>your teacher tells you.</a:t>
              </a:r>
            </a:p>
          </p:txBody>
        </p:sp>
      </p:grpSp>
      <p:sp>
        <p:nvSpPr>
          <p:cNvPr id="36" name="Rounded Rectangle 35">
            <a:extLst>
              <a:ext uri="{FF2B5EF4-FFF2-40B4-BE49-F238E27FC236}">
                <a16:creationId xmlns:a16="http://schemas.microsoft.com/office/drawing/2014/main" id="{94151580-CFA1-A44D-9B20-EF032CFBC4E9}"/>
              </a:ext>
            </a:extLst>
          </p:cNvPr>
          <p:cNvSpPr/>
          <p:nvPr/>
        </p:nvSpPr>
        <p:spPr>
          <a:xfrm>
            <a:off x="4623136" y="3622555"/>
            <a:ext cx="595695" cy="5724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86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4E8945BA-62DB-BB40-B04A-9D8379ED509C}"/>
              </a:ext>
            </a:extLst>
          </p:cNvPr>
          <p:cNvSpPr/>
          <p:nvPr/>
        </p:nvSpPr>
        <p:spPr>
          <a:xfrm>
            <a:off x="-941724"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C3A6C2FC-D825-B846-92D0-75B2716F65C3}"/>
              </a:ext>
            </a:extLst>
          </p:cNvPr>
          <p:cNvSpPr/>
          <p:nvPr/>
        </p:nvSpPr>
        <p:spPr>
          <a:xfrm>
            <a:off x="532239" y="368222"/>
            <a:ext cx="8481219" cy="769441"/>
          </a:xfrm>
          <a:prstGeom prst="rect">
            <a:avLst/>
          </a:prstGeom>
        </p:spPr>
        <p:txBody>
          <a:bodyPr wrap="square">
            <a:spAutoFit/>
          </a:bodyPr>
          <a:lstStyle/>
          <a:p>
            <a:pPr>
              <a:defRPr/>
            </a:pPr>
            <a:r>
              <a:rPr lang="en-US" altLang="en-US" sz="4400" b="1" dirty="0"/>
              <a:t>Next, you will see a page like this:</a:t>
            </a:r>
            <a:endParaRPr lang="en-US" sz="4400" b="1" dirty="0"/>
          </a:p>
        </p:txBody>
      </p:sp>
      <p:pic>
        <p:nvPicPr>
          <p:cNvPr id="16" name="Picture 15" descr="A screenshot of a computer screen&#10;&#10;Description automatically generated">
            <a:extLst>
              <a:ext uri="{FF2B5EF4-FFF2-40B4-BE49-F238E27FC236}">
                <a16:creationId xmlns:a16="http://schemas.microsoft.com/office/drawing/2014/main" id="{B922C9F7-71FC-274F-83B5-B9215E6CA9DF}"/>
              </a:ext>
            </a:extLst>
          </p:cNvPr>
          <p:cNvPicPr>
            <a:picLocks noChangeAspect="1"/>
          </p:cNvPicPr>
          <p:nvPr/>
        </p:nvPicPr>
        <p:blipFill>
          <a:blip r:embed="rId2"/>
          <a:stretch>
            <a:fillRect/>
          </a:stretch>
        </p:blipFill>
        <p:spPr>
          <a:xfrm>
            <a:off x="-711976" y="538658"/>
            <a:ext cx="9940182" cy="7455135"/>
          </a:xfrm>
          <a:prstGeom prst="rect">
            <a:avLst/>
          </a:prstGeom>
        </p:spPr>
      </p:pic>
      <p:sp>
        <p:nvSpPr>
          <p:cNvPr id="17" name="Rounded Rectangle 16">
            <a:extLst>
              <a:ext uri="{FF2B5EF4-FFF2-40B4-BE49-F238E27FC236}">
                <a16:creationId xmlns:a16="http://schemas.microsoft.com/office/drawing/2014/main" id="{4DCC6D92-7101-454C-9674-4EAA29451454}"/>
              </a:ext>
            </a:extLst>
          </p:cNvPr>
          <p:cNvSpPr/>
          <p:nvPr/>
        </p:nvSpPr>
        <p:spPr>
          <a:xfrm>
            <a:off x="3392205" y="2691820"/>
            <a:ext cx="2126674" cy="102119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F7CC01-C785-5643-87DF-C8C00AEA41C7}"/>
              </a:ext>
            </a:extLst>
          </p:cNvPr>
          <p:cNvGrpSpPr/>
          <p:nvPr/>
        </p:nvGrpSpPr>
        <p:grpSpPr>
          <a:xfrm>
            <a:off x="5744593" y="3429000"/>
            <a:ext cx="2970816" cy="1574800"/>
            <a:chOff x="5864514" y="3429000"/>
            <a:chExt cx="2970816" cy="1574800"/>
          </a:xfrm>
        </p:grpSpPr>
        <p:sp>
          <p:nvSpPr>
            <p:cNvPr id="19" name="Rounded Rectangle 18">
              <a:extLst>
                <a:ext uri="{FF2B5EF4-FFF2-40B4-BE49-F238E27FC236}">
                  <a16:creationId xmlns:a16="http://schemas.microsoft.com/office/drawing/2014/main" id="{1C97BD03-05E2-9440-B402-7528A9A66862}"/>
                </a:ext>
              </a:extLst>
            </p:cNvPr>
            <p:cNvSpPr/>
            <p:nvPr/>
          </p:nvSpPr>
          <p:spPr>
            <a:xfrm>
              <a:off x="5864514" y="3429000"/>
              <a:ext cx="2662807" cy="1574800"/>
            </a:xfrm>
            <a:prstGeom prst="roundRect">
              <a:avLst/>
            </a:prstGeom>
            <a:solidFill>
              <a:schemeClr val="accent3">
                <a:lumMod val="60000"/>
                <a:lumOff val="4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CDD1956-04F4-354F-B4F9-A5F117FDEFEF}"/>
                </a:ext>
              </a:extLst>
            </p:cNvPr>
            <p:cNvSpPr txBox="1"/>
            <p:nvPr/>
          </p:nvSpPr>
          <p:spPr>
            <a:xfrm>
              <a:off x="5965366" y="3511088"/>
              <a:ext cx="2869964" cy="1384995"/>
            </a:xfrm>
            <a:prstGeom prst="rect">
              <a:avLst/>
            </a:prstGeom>
            <a:noFill/>
          </p:spPr>
          <p:txBody>
            <a:bodyPr wrap="square" rtlCol="0">
              <a:spAutoFit/>
            </a:bodyPr>
            <a:lstStyle/>
            <a:p>
              <a:r>
                <a:rPr lang="en-US" sz="2800" dirty="0"/>
                <a:t>Click the </a:t>
              </a:r>
              <a:r>
                <a:rPr lang="en-US" sz="2800" b="1" dirty="0"/>
                <a:t>green button </a:t>
              </a:r>
              <a:r>
                <a:rPr lang="en-US" sz="2800" dirty="0"/>
                <a:t>to start your Diagnostic.</a:t>
              </a:r>
            </a:p>
          </p:txBody>
        </p:sp>
      </p:grpSp>
    </p:spTree>
    <p:extLst>
      <p:ext uri="{BB962C8B-B14F-4D97-AF65-F5344CB8AC3E}">
        <p14:creationId xmlns:p14="http://schemas.microsoft.com/office/powerpoint/2010/main" val="402474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139827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
        <p:nvSpPr>
          <p:cNvPr id="11" name="TextBox 10">
            <a:extLst>
              <a:ext uri="{FF2B5EF4-FFF2-40B4-BE49-F238E27FC236}">
                <a16:creationId xmlns:a16="http://schemas.microsoft.com/office/drawing/2014/main" id="{FEAB7C9B-B199-A147-9EE2-F6F32E7C103F}"/>
              </a:ext>
            </a:extLst>
          </p:cNvPr>
          <p:cNvSpPr txBox="1"/>
          <p:nvPr/>
        </p:nvSpPr>
        <p:spPr>
          <a:xfrm>
            <a:off x="4296060" y="4756749"/>
            <a:ext cx="4860823" cy="1569660"/>
          </a:xfrm>
          <a:prstGeom prst="rect">
            <a:avLst/>
          </a:prstGeom>
          <a:noFill/>
        </p:spPr>
        <p:txBody>
          <a:bodyPr wrap="square" rtlCol="0">
            <a:spAutoFit/>
          </a:bodyPr>
          <a:lstStyle/>
          <a:p>
            <a:pPr algn="ctr"/>
            <a:r>
              <a:rPr lang="en-US" sz="3200" b="1" dirty="0"/>
              <a:t>Click on each button </a:t>
            </a:r>
            <a:br>
              <a:rPr lang="en-US" sz="3200" dirty="0"/>
            </a:br>
            <a:r>
              <a:rPr lang="en-US" sz="3200" b="1" dirty="0"/>
              <a:t>to watch a video </a:t>
            </a:r>
            <a:br>
              <a:rPr lang="en-US" sz="3200" dirty="0"/>
            </a:br>
            <a:r>
              <a:rPr lang="en-US" sz="3200" dirty="0"/>
              <a:t>about each tool. </a:t>
            </a:r>
          </a:p>
        </p:txBody>
      </p:sp>
    </p:spTree>
    <p:extLst>
      <p:ext uri="{BB962C8B-B14F-4D97-AF65-F5344CB8AC3E}">
        <p14:creationId xmlns:p14="http://schemas.microsoft.com/office/powerpoint/2010/main" val="3519332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629987F-41C4-0149-AA8D-0C4DD986F4EF}"/>
              </a:ext>
            </a:extLst>
          </p:cNvPr>
          <p:cNvSpPr txBox="1"/>
          <p:nvPr/>
        </p:nvSpPr>
        <p:spPr>
          <a:xfrm>
            <a:off x="4962217" y="4673923"/>
            <a:ext cx="3469341" cy="1569660"/>
          </a:xfrm>
          <a:prstGeom prst="rect">
            <a:avLst/>
          </a:prstGeom>
          <a:noFill/>
        </p:spPr>
        <p:txBody>
          <a:bodyPr wrap="square" rtlCol="0">
            <a:spAutoFit/>
          </a:bodyPr>
          <a:lstStyle/>
          <a:p>
            <a:pPr algn="ctr"/>
            <a:r>
              <a:rPr lang="en-US" sz="3200" dirty="0"/>
              <a:t>You must </a:t>
            </a:r>
            <a:r>
              <a:rPr lang="en-US" sz="3200" b="1" dirty="0"/>
              <a:t>click on all of them </a:t>
            </a:r>
            <a:r>
              <a:rPr lang="en-US" sz="3200" dirty="0"/>
              <a:t>before you can </a:t>
            </a:r>
            <a:r>
              <a:rPr lang="en-US" sz="3200" b="1" dirty="0"/>
              <a:t>press start</a:t>
            </a:r>
            <a:r>
              <a:rPr lang="en-US" sz="3200" dirty="0"/>
              <a:t>. </a:t>
            </a:r>
          </a:p>
        </p:txBody>
      </p:sp>
      <p:grpSp>
        <p:nvGrpSpPr>
          <p:cNvPr id="7" name="Group 6">
            <a:extLst>
              <a:ext uri="{FF2B5EF4-FFF2-40B4-BE49-F238E27FC236}">
                <a16:creationId xmlns:a16="http://schemas.microsoft.com/office/drawing/2014/main" id="{99861DA5-3B7F-A84E-B697-260007931695}"/>
              </a:ext>
            </a:extLst>
          </p:cNvPr>
          <p:cNvGrpSpPr/>
          <p:nvPr/>
        </p:nvGrpSpPr>
        <p:grpSpPr>
          <a:xfrm>
            <a:off x="212012" y="2081755"/>
            <a:ext cx="3982842" cy="3177131"/>
            <a:chOff x="212012" y="2081755"/>
            <a:chExt cx="3982842" cy="3177131"/>
          </a:xfrm>
        </p:grpSpPr>
        <p:pic>
          <p:nvPicPr>
            <p:cNvPr id="34" name="Picture 33">
              <a:extLst>
                <a:ext uri="{FF2B5EF4-FFF2-40B4-BE49-F238E27FC236}">
                  <a16:creationId xmlns:a16="http://schemas.microsoft.com/office/drawing/2014/main" id="{0D11F525-04F1-694F-B053-8C8224D9BB94}"/>
                </a:ext>
              </a:extLst>
            </p:cNvPr>
            <p:cNvPicPr>
              <a:picLocks noChangeAspect="1"/>
            </p:cNvPicPr>
            <p:nvPr/>
          </p:nvPicPr>
          <p:blipFill>
            <a:blip r:embed="rId3"/>
            <a:stretch>
              <a:fillRect/>
            </a:stretch>
          </p:blipFill>
          <p:spPr>
            <a:xfrm>
              <a:off x="212012" y="2081755"/>
              <a:ext cx="3982842" cy="2775671"/>
            </a:xfrm>
            <a:prstGeom prst="rect">
              <a:avLst/>
            </a:prstGeom>
          </p:spPr>
        </p:pic>
        <p:sp>
          <p:nvSpPr>
            <p:cNvPr id="18" name="TextBox 17">
              <a:extLst>
                <a:ext uri="{FF2B5EF4-FFF2-40B4-BE49-F238E27FC236}">
                  <a16:creationId xmlns:a16="http://schemas.microsoft.com/office/drawing/2014/main" id="{1BE8B833-4525-2A46-A7CF-881A4FFEBE43}"/>
                </a:ext>
              </a:extLst>
            </p:cNvPr>
            <p:cNvSpPr txBox="1"/>
            <p:nvPr/>
          </p:nvSpPr>
          <p:spPr>
            <a:xfrm>
              <a:off x="313218" y="4674111"/>
              <a:ext cx="3780430" cy="584775"/>
            </a:xfrm>
            <a:prstGeom prst="rect">
              <a:avLst/>
            </a:prstGeom>
            <a:noFill/>
          </p:spPr>
          <p:txBody>
            <a:bodyPr wrap="square" rtlCol="0">
              <a:spAutoFit/>
            </a:bodyPr>
            <a:lstStyle/>
            <a:p>
              <a:pPr algn="ctr"/>
              <a:r>
                <a:rPr lang="en-US" sz="3200" b="1" dirty="0"/>
                <a:t>Watch a video.</a:t>
              </a:r>
            </a:p>
          </p:txBody>
        </p:sp>
      </p:grpSp>
      <p:pic>
        <p:nvPicPr>
          <p:cNvPr id="24" name="Picture 23">
            <a:extLst>
              <a:ext uri="{FF2B5EF4-FFF2-40B4-BE49-F238E27FC236}">
                <a16:creationId xmlns:a16="http://schemas.microsoft.com/office/drawing/2014/main" id="{092F44F9-FAE0-5A4A-B936-B486809C5AEF}"/>
              </a:ext>
            </a:extLst>
          </p:cNvPr>
          <p:cNvPicPr>
            <a:picLocks noChangeAspect="1"/>
          </p:cNvPicPr>
          <p:nvPr/>
        </p:nvPicPr>
        <p:blipFill>
          <a:blip r:embed="rId4"/>
          <a:stretch>
            <a:fillRect/>
          </a:stretch>
        </p:blipFill>
        <p:spPr>
          <a:xfrm>
            <a:off x="4650658" y="2048155"/>
            <a:ext cx="4031687" cy="2830506"/>
          </a:xfrm>
          <a:prstGeom prst="rect">
            <a:avLst/>
          </a:prstGeom>
        </p:spPr>
      </p:pic>
      <p:sp>
        <p:nvSpPr>
          <p:cNvPr id="25" name="Right Arrow 24">
            <a:extLst>
              <a:ext uri="{FF2B5EF4-FFF2-40B4-BE49-F238E27FC236}">
                <a16:creationId xmlns:a16="http://schemas.microsoft.com/office/drawing/2014/main" id="{6E102B14-C6B9-554E-AE5B-7D9CFFB7A192}"/>
              </a:ext>
            </a:extLst>
          </p:cNvPr>
          <p:cNvSpPr/>
          <p:nvPr/>
        </p:nvSpPr>
        <p:spPr>
          <a:xfrm>
            <a:off x="3838938" y="2886075"/>
            <a:ext cx="1196397" cy="666750"/>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a:extLst>
              <a:ext uri="{FF2B5EF4-FFF2-40B4-BE49-F238E27FC236}">
                <a16:creationId xmlns:a16="http://schemas.microsoft.com/office/drawing/2014/main" id="{82CB0A39-17D0-A44B-A849-9E6F475504E9}"/>
              </a:ext>
            </a:extLst>
          </p:cNvPr>
          <p:cNvSpPr/>
          <p:nvPr/>
        </p:nvSpPr>
        <p:spPr>
          <a:xfrm>
            <a:off x="-752355" y="257392"/>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Rectangle 26">
            <a:extLst>
              <a:ext uri="{FF2B5EF4-FFF2-40B4-BE49-F238E27FC236}">
                <a16:creationId xmlns:a16="http://schemas.microsoft.com/office/drawing/2014/main" id="{E9F3D010-739C-5D46-AC99-19CB62C709D9}"/>
              </a:ext>
            </a:extLst>
          </p:cNvPr>
          <p:cNvSpPr/>
          <p:nvPr/>
        </p:nvSpPr>
        <p:spPr>
          <a:xfrm>
            <a:off x="721608" y="368222"/>
            <a:ext cx="8481219" cy="769441"/>
          </a:xfrm>
          <a:prstGeom prst="rect">
            <a:avLst/>
          </a:prstGeom>
        </p:spPr>
        <p:txBody>
          <a:bodyPr wrap="square">
            <a:spAutoFit/>
          </a:bodyPr>
          <a:lstStyle/>
          <a:p>
            <a:pPr>
              <a:defRPr/>
            </a:pPr>
            <a:r>
              <a:rPr lang="en-US" altLang="en-US" sz="4400" b="1" dirty="0"/>
              <a:t>Next, you will:</a:t>
            </a:r>
            <a:endParaRPr lang="en-US" sz="4400" dirty="0"/>
          </a:p>
        </p:txBody>
      </p:sp>
    </p:spTree>
    <p:extLst>
      <p:ext uri="{BB962C8B-B14F-4D97-AF65-F5344CB8AC3E}">
        <p14:creationId xmlns:p14="http://schemas.microsoft.com/office/powerpoint/2010/main" val="2527139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2"/>
          <a:srcRect/>
          <a:stretch/>
        </p:blipFill>
        <p:spPr>
          <a:xfrm>
            <a:off x="892800" y="2339397"/>
            <a:ext cx="7557025" cy="4132747"/>
          </a:xfrm>
          <a:prstGeom prst="rect">
            <a:avLst/>
          </a:prstGeom>
        </p:spPr>
      </p:pic>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Student Survey</a:t>
            </a:r>
            <a:endParaRPr lang="en-US" sz="4400"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260568" y="1375012"/>
            <a:ext cx="8622865" cy="1077218"/>
            <a:chOff x="399011" y="5626961"/>
            <a:chExt cx="8157303"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399011" y="5641982"/>
              <a:ext cx="815730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542629" y="5626961"/>
              <a:ext cx="7863910" cy="1077218"/>
            </a:xfrm>
            <a:prstGeom prst="rect">
              <a:avLst/>
            </a:prstGeom>
          </p:spPr>
          <p:txBody>
            <a:bodyPr wrap="square">
              <a:spAutoFit/>
            </a:bodyPr>
            <a:lstStyle/>
            <a:p>
              <a:r>
                <a:rPr lang="en-US" sz="3200" dirty="0"/>
                <a:t>Once you </a:t>
              </a:r>
              <a:r>
                <a:rPr lang="en-US" sz="3200" b="1" dirty="0"/>
                <a:t>START</a:t>
              </a:r>
              <a:r>
                <a:rPr lang="en-US" sz="3200" dirty="0"/>
                <a:t> or </a:t>
              </a:r>
              <a:r>
                <a:rPr lang="en-US" sz="3200" b="1" dirty="0"/>
                <a:t>RESUME</a:t>
              </a:r>
              <a:r>
                <a:rPr lang="en-US" sz="3200" dirty="0"/>
                <a:t> your Diagnostic, you will see this question pop up on your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617515" y="2970943"/>
            <a:ext cx="2442356" cy="2693877"/>
            <a:chOff x="122424" y="2338929"/>
            <a:chExt cx="2442356" cy="2950006"/>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122424" y="2338929"/>
              <a:ext cx="2266982" cy="2950006"/>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Yes</a:t>
              </a:r>
              <a:r>
                <a:rPr lang="en-US" sz="3200" b="1" dirty="0"/>
                <a:t> </a:t>
              </a:r>
              <a:r>
                <a:rPr lang="en-US" sz="3200" dirty="0"/>
                <a:t>if you are taking the Diagnostic at </a:t>
              </a:r>
              <a:r>
                <a:rPr lang="en-US" sz="3200" b="1" dirty="0">
                  <a:solidFill>
                    <a:srgbClr val="0070C0"/>
                  </a:solidFill>
                </a:rPr>
                <a:t>SCHOOL</a:t>
              </a:r>
              <a:r>
                <a:rPr lang="en-US" sz="3200" dirty="0"/>
                <a:t>. </a:t>
              </a:r>
            </a:p>
          </p:txBody>
        </p:sp>
      </p:grpSp>
      <p:grpSp>
        <p:nvGrpSpPr>
          <p:cNvPr id="17" name="Group 16">
            <a:extLst>
              <a:ext uri="{FF2B5EF4-FFF2-40B4-BE49-F238E27FC236}">
                <a16:creationId xmlns:a16="http://schemas.microsoft.com/office/drawing/2014/main" id="{DCE38E2D-5F33-3143-8C5C-C435AB16B829}"/>
              </a:ext>
            </a:extLst>
          </p:cNvPr>
          <p:cNvGrpSpPr/>
          <p:nvPr/>
        </p:nvGrpSpPr>
        <p:grpSpPr>
          <a:xfrm>
            <a:off x="628667" y="2959792"/>
            <a:ext cx="2442356" cy="2693877"/>
            <a:chOff x="122424" y="2338929"/>
            <a:chExt cx="2442356" cy="2950006"/>
          </a:xfrm>
          <a:solidFill>
            <a:schemeClr val="bg1">
              <a:lumMod val="85000"/>
            </a:schemeClr>
          </a:solidFill>
        </p:grpSpPr>
        <p:sp>
          <p:nvSpPr>
            <p:cNvPr id="18" name="Rounded Rectangle 17">
              <a:extLst>
                <a:ext uri="{FF2B5EF4-FFF2-40B4-BE49-F238E27FC236}">
                  <a16:creationId xmlns:a16="http://schemas.microsoft.com/office/drawing/2014/main" id="{E56819B0-FB0D-5F42-B5F5-277FCCEF4E4C}"/>
                </a:ext>
              </a:extLst>
            </p:cNvPr>
            <p:cNvSpPr/>
            <p:nvPr/>
          </p:nvSpPr>
          <p:spPr>
            <a:xfrm>
              <a:off x="122424" y="2338929"/>
              <a:ext cx="2266982" cy="2950006"/>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E3C2E80-5D28-D94B-9BC0-3E4DC0D0090D}"/>
                </a:ext>
              </a:extLst>
            </p:cNvPr>
            <p:cNvSpPr txBox="1"/>
            <p:nvPr/>
          </p:nvSpPr>
          <p:spPr>
            <a:xfrm>
              <a:off x="297799" y="2391256"/>
              <a:ext cx="2266981" cy="2797427"/>
            </a:xfrm>
            <a:prstGeom prst="rect">
              <a:avLst/>
            </a:prstGeom>
            <a:noFill/>
          </p:spPr>
          <p:txBody>
            <a:bodyPr wrap="square" rtlCol="0">
              <a:spAutoFit/>
            </a:bodyPr>
            <a:lstStyle/>
            <a:p>
              <a:r>
                <a:rPr lang="en-US" sz="3200" dirty="0"/>
                <a:t>Click </a:t>
              </a:r>
              <a:r>
                <a:rPr lang="en-US" sz="3200" b="1" dirty="0">
                  <a:solidFill>
                    <a:srgbClr val="0070C0"/>
                  </a:solidFill>
                </a:rPr>
                <a:t>No</a:t>
              </a:r>
              <a:r>
                <a:rPr lang="en-US" sz="3200" b="1" dirty="0"/>
                <a:t> </a:t>
              </a:r>
              <a:r>
                <a:rPr lang="en-US" sz="3200" dirty="0"/>
                <a:t>if you are taking the Diagnostic at </a:t>
              </a:r>
              <a:r>
                <a:rPr lang="en-US" sz="3200" b="1" dirty="0">
                  <a:solidFill>
                    <a:srgbClr val="0070C0"/>
                  </a:solidFill>
                </a:rPr>
                <a:t>HOME</a:t>
              </a:r>
              <a:r>
                <a:rPr lang="en-US" sz="3200" dirty="0"/>
                <a:t>. </a:t>
              </a:r>
            </a:p>
          </p:txBody>
        </p:sp>
      </p:grpSp>
      <p:grpSp>
        <p:nvGrpSpPr>
          <p:cNvPr id="20" name="Group 19">
            <a:extLst>
              <a:ext uri="{FF2B5EF4-FFF2-40B4-BE49-F238E27FC236}">
                <a16:creationId xmlns:a16="http://schemas.microsoft.com/office/drawing/2014/main" id="{0FAE1249-07C8-D74A-AB26-5DDBE76213B2}"/>
              </a:ext>
            </a:extLst>
          </p:cNvPr>
          <p:cNvGrpSpPr/>
          <p:nvPr/>
        </p:nvGrpSpPr>
        <p:grpSpPr>
          <a:xfrm>
            <a:off x="6463880" y="3518306"/>
            <a:ext cx="1985945" cy="2146514"/>
            <a:chOff x="5864514" y="3202418"/>
            <a:chExt cx="1985945" cy="2146514"/>
          </a:xfrm>
        </p:grpSpPr>
        <p:sp>
          <p:nvSpPr>
            <p:cNvPr id="21" name="Rounded Rectangle 20">
              <a:extLst>
                <a:ext uri="{FF2B5EF4-FFF2-40B4-BE49-F238E27FC236}">
                  <a16:creationId xmlns:a16="http://schemas.microsoft.com/office/drawing/2014/main" id="{E0C56F0B-4FD4-C149-A183-DC34D4C43E56}"/>
                </a:ext>
              </a:extLst>
            </p:cNvPr>
            <p:cNvSpPr/>
            <p:nvPr/>
          </p:nvSpPr>
          <p:spPr>
            <a:xfrm>
              <a:off x="5864514" y="3202418"/>
              <a:ext cx="1985945" cy="2146514"/>
            </a:xfrm>
            <a:prstGeom prst="roundRect">
              <a:avLst/>
            </a:prstGeom>
            <a:solidFill>
              <a:schemeClr val="accent3">
                <a:lumMod val="60000"/>
                <a:lumOff val="4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7AA373F-92D2-4045-BA4F-FA51AE2DE4B6}"/>
                </a:ext>
              </a:extLst>
            </p:cNvPr>
            <p:cNvSpPr txBox="1"/>
            <p:nvPr/>
          </p:nvSpPr>
          <p:spPr>
            <a:xfrm>
              <a:off x="5981847" y="3286829"/>
              <a:ext cx="1751278" cy="2062103"/>
            </a:xfrm>
            <a:prstGeom prst="rect">
              <a:avLst/>
            </a:prstGeom>
            <a:noFill/>
          </p:spPr>
          <p:txBody>
            <a:bodyPr wrap="square" rtlCol="0">
              <a:spAutoFit/>
            </a:bodyPr>
            <a:lstStyle/>
            <a:p>
              <a:r>
                <a:rPr lang="en-US" sz="3200" dirty="0"/>
                <a:t>Click the </a:t>
              </a:r>
              <a:r>
                <a:rPr lang="en-US" sz="3200" b="1" dirty="0"/>
                <a:t>green arrow </a:t>
              </a:r>
              <a:r>
                <a:rPr lang="en-US" sz="3200" dirty="0"/>
                <a:t>to move on.</a:t>
              </a:r>
            </a:p>
          </p:txBody>
        </p:sp>
      </p:grpSp>
      <p:sp>
        <p:nvSpPr>
          <p:cNvPr id="23" name="Rounded Rectangle 22">
            <a:extLst>
              <a:ext uri="{FF2B5EF4-FFF2-40B4-BE49-F238E27FC236}">
                <a16:creationId xmlns:a16="http://schemas.microsoft.com/office/drawing/2014/main" id="{01AB9A82-8B1E-B646-B51C-0D530D377DBD}"/>
              </a:ext>
            </a:extLst>
          </p:cNvPr>
          <p:cNvSpPr/>
          <p:nvPr/>
        </p:nvSpPr>
        <p:spPr>
          <a:xfrm>
            <a:off x="5026421" y="4953000"/>
            <a:ext cx="759668" cy="772193"/>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EE7B6ABE-CB9A-0047-9C10-99870DE14C32}"/>
              </a:ext>
            </a:extLst>
          </p:cNvPr>
          <p:cNvSpPr/>
          <p:nvPr/>
        </p:nvSpPr>
        <p:spPr>
          <a:xfrm>
            <a:off x="3879004" y="42968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B826ADF-E1D9-1249-AEBD-29F9F29DF13A}"/>
              </a:ext>
            </a:extLst>
          </p:cNvPr>
          <p:cNvSpPr/>
          <p:nvPr/>
        </p:nvSpPr>
        <p:spPr>
          <a:xfrm>
            <a:off x="3879004" y="4652428"/>
            <a:ext cx="877295" cy="25612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637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4892352D-4EF1-634D-BBDA-A7FA75789DC8}"/>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6" name="Group 25">
            <a:extLst>
              <a:ext uri="{FF2B5EF4-FFF2-40B4-BE49-F238E27FC236}">
                <a16:creationId xmlns:a16="http://schemas.microsoft.com/office/drawing/2014/main" id="{AA4DE5E1-32C7-3E4D-A68D-637A0294D2FE}"/>
              </a:ext>
            </a:extLst>
          </p:cNvPr>
          <p:cNvGrpSpPr/>
          <p:nvPr/>
        </p:nvGrpSpPr>
        <p:grpSpPr>
          <a:xfrm>
            <a:off x="2918277" y="3039054"/>
            <a:ext cx="3372464" cy="779892"/>
            <a:chOff x="2885768" y="2500170"/>
            <a:chExt cx="3372464" cy="779892"/>
          </a:xfrm>
        </p:grpSpPr>
        <p:sp>
          <p:nvSpPr>
            <p:cNvPr id="27" name="Rounded Rectangle 26">
              <a:extLst>
                <a:ext uri="{FF2B5EF4-FFF2-40B4-BE49-F238E27FC236}">
                  <a16:creationId xmlns:a16="http://schemas.microsoft.com/office/drawing/2014/main" id="{138BE346-96C1-F84C-821C-EFBC192E4C7F}"/>
                </a:ext>
              </a:extLst>
            </p:cNvPr>
            <p:cNvSpPr/>
            <p:nvPr/>
          </p:nvSpPr>
          <p:spPr>
            <a:xfrm>
              <a:off x="2885768" y="2500170"/>
              <a:ext cx="3372464" cy="779892"/>
            </a:xfrm>
            <a:prstGeom prst="roundRect">
              <a:avLst/>
            </a:prstGeom>
            <a:solidFill>
              <a:srgbClr val="3C82C3"/>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6577DA9-A4C0-024E-88F3-F87F41D4CA45}"/>
                </a:ext>
              </a:extLst>
            </p:cNvPr>
            <p:cNvGrpSpPr/>
            <p:nvPr/>
          </p:nvGrpSpPr>
          <p:grpSpPr>
            <a:xfrm>
              <a:off x="3560190" y="2549429"/>
              <a:ext cx="2526890" cy="677950"/>
              <a:chOff x="2927099" y="2572029"/>
              <a:chExt cx="2526890" cy="677950"/>
            </a:xfrm>
          </p:grpSpPr>
          <p:sp>
            <p:nvSpPr>
              <p:cNvPr id="29" name="TextBox 28">
                <a:extLst>
                  <a:ext uri="{FF2B5EF4-FFF2-40B4-BE49-F238E27FC236}">
                    <a16:creationId xmlns:a16="http://schemas.microsoft.com/office/drawing/2014/main" id="{E917FDEF-E8BE-B14A-9DE7-6E7A4F24EF79}"/>
                  </a:ext>
                </a:extLst>
              </p:cNvPr>
              <p:cNvSpPr txBox="1"/>
              <p:nvPr/>
            </p:nvSpPr>
            <p:spPr>
              <a:xfrm>
                <a:off x="2927099" y="2603648"/>
                <a:ext cx="2526890" cy="646331"/>
              </a:xfrm>
              <a:prstGeom prst="rect">
                <a:avLst/>
              </a:prstGeom>
              <a:noFill/>
            </p:spPr>
            <p:txBody>
              <a:bodyPr wrap="square" rtlCol="0">
                <a:spAutoFit/>
              </a:bodyPr>
              <a:lstStyle/>
              <a:p>
                <a:r>
                  <a:rPr lang="en-US" sz="3600" b="1" dirty="0"/>
                  <a:t>MATH</a:t>
                </a:r>
              </a:p>
            </p:txBody>
          </p:sp>
          <p:pic>
            <p:nvPicPr>
              <p:cNvPr id="30" name="Picture 29">
                <a:hlinkClick r:id="rId3"/>
                <a:extLst>
                  <a:ext uri="{FF2B5EF4-FFF2-40B4-BE49-F238E27FC236}">
                    <a16:creationId xmlns:a16="http://schemas.microsoft.com/office/drawing/2014/main" id="{33A95985-84D3-E040-BF10-6A6F7523414D}"/>
                  </a:ext>
                </a:extLst>
              </p:cNvPr>
              <p:cNvPicPr>
                <a:picLocks noChangeAspect="1"/>
              </p:cNvPicPr>
              <p:nvPr/>
            </p:nvPicPr>
            <p:blipFill>
              <a:blip r:embed="rId4"/>
              <a:stretch>
                <a:fillRect/>
              </a:stretch>
            </p:blipFill>
            <p:spPr>
              <a:xfrm>
                <a:off x="4347860" y="2572029"/>
                <a:ext cx="644039" cy="646331"/>
              </a:xfrm>
              <a:prstGeom prst="rect">
                <a:avLst/>
              </a:prstGeom>
            </p:spPr>
          </p:pic>
        </p:grpSp>
      </p:grpSp>
      <p:grpSp>
        <p:nvGrpSpPr>
          <p:cNvPr id="31" name="Group 30">
            <a:extLst>
              <a:ext uri="{FF2B5EF4-FFF2-40B4-BE49-F238E27FC236}">
                <a16:creationId xmlns:a16="http://schemas.microsoft.com/office/drawing/2014/main" id="{0CE47628-2EB7-9D47-A5A1-792C5758C501}"/>
              </a:ext>
            </a:extLst>
          </p:cNvPr>
          <p:cNvGrpSpPr/>
          <p:nvPr/>
        </p:nvGrpSpPr>
        <p:grpSpPr>
          <a:xfrm>
            <a:off x="2918277" y="4069522"/>
            <a:ext cx="3372464" cy="779892"/>
            <a:chOff x="2885768" y="3532620"/>
            <a:chExt cx="3372464" cy="779892"/>
          </a:xfrm>
        </p:grpSpPr>
        <p:sp>
          <p:nvSpPr>
            <p:cNvPr id="32" name="Rounded Rectangle 31">
              <a:extLst>
                <a:ext uri="{FF2B5EF4-FFF2-40B4-BE49-F238E27FC236}">
                  <a16:creationId xmlns:a16="http://schemas.microsoft.com/office/drawing/2014/main" id="{8646AEBF-5BBA-2346-BC3E-B681007D3EF0}"/>
                </a:ext>
              </a:extLst>
            </p:cNvPr>
            <p:cNvSpPr/>
            <p:nvPr/>
          </p:nvSpPr>
          <p:spPr>
            <a:xfrm>
              <a:off x="2885768" y="3532620"/>
              <a:ext cx="3372464" cy="779892"/>
            </a:xfrm>
            <a:prstGeom prst="roundRect">
              <a:avLst/>
            </a:prstGeom>
            <a:solidFill>
              <a:srgbClr val="41B55E"/>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84ABC62-1058-5843-BD67-C5AC9562018F}"/>
                </a:ext>
              </a:extLst>
            </p:cNvPr>
            <p:cNvSpPr txBox="1"/>
            <p:nvPr/>
          </p:nvSpPr>
          <p:spPr>
            <a:xfrm>
              <a:off x="3237847" y="3620709"/>
              <a:ext cx="2526890" cy="646331"/>
            </a:xfrm>
            <a:prstGeom prst="rect">
              <a:avLst/>
            </a:prstGeom>
            <a:noFill/>
          </p:spPr>
          <p:txBody>
            <a:bodyPr wrap="square" rtlCol="0">
              <a:spAutoFit/>
            </a:bodyPr>
            <a:lstStyle/>
            <a:p>
              <a:r>
                <a:rPr lang="en-US" sz="3600" b="1" dirty="0"/>
                <a:t>READING</a:t>
              </a:r>
            </a:p>
          </p:txBody>
        </p:sp>
        <p:pic>
          <p:nvPicPr>
            <p:cNvPr id="34" name="Picture 33">
              <a:extLst>
                <a:ext uri="{FF2B5EF4-FFF2-40B4-BE49-F238E27FC236}">
                  <a16:creationId xmlns:a16="http://schemas.microsoft.com/office/drawing/2014/main" id="{C5AC8A8A-90EF-AC4C-8DEE-8D435736995D}"/>
                </a:ext>
              </a:extLst>
            </p:cNvPr>
            <p:cNvPicPr>
              <a:picLocks noChangeAspect="1"/>
            </p:cNvPicPr>
            <p:nvPr/>
          </p:nvPicPr>
          <p:blipFill>
            <a:blip r:embed="rId5"/>
            <a:stretch>
              <a:fillRect/>
            </a:stretch>
          </p:blipFill>
          <p:spPr>
            <a:xfrm>
              <a:off x="5187436" y="3589090"/>
              <a:ext cx="644039" cy="646331"/>
            </a:xfrm>
            <a:prstGeom prst="rect">
              <a:avLst/>
            </a:prstGeom>
          </p:spPr>
        </p:pic>
        <p:sp>
          <p:nvSpPr>
            <p:cNvPr id="35" name="TextBox 34">
              <a:hlinkClick r:id="rId6"/>
              <a:extLst>
                <a:ext uri="{FF2B5EF4-FFF2-40B4-BE49-F238E27FC236}">
                  <a16:creationId xmlns:a16="http://schemas.microsoft.com/office/drawing/2014/main" id="{051A7C5D-E9DC-FD4C-A7A1-D777A1DD2BD2}"/>
                </a:ext>
              </a:extLst>
            </p:cNvPr>
            <p:cNvSpPr txBox="1"/>
            <p:nvPr/>
          </p:nvSpPr>
          <p:spPr>
            <a:xfrm>
              <a:off x="2885768" y="3543618"/>
              <a:ext cx="3372464" cy="723422"/>
            </a:xfrm>
            <a:prstGeom prst="rect">
              <a:avLst/>
            </a:prstGeom>
            <a:noFill/>
          </p:spPr>
          <p:txBody>
            <a:bodyPr wrap="square" rtlCol="0">
              <a:spAutoFit/>
            </a:bodyPr>
            <a:lstStyle/>
            <a:p>
              <a:endParaRPr lang="en-US" dirty="0"/>
            </a:p>
          </p:txBody>
        </p:sp>
        <p:sp>
          <p:nvSpPr>
            <p:cNvPr id="36" name="TextBox 35">
              <a:hlinkClick r:id="rId7"/>
              <a:extLst>
                <a:ext uri="{FF2B5EF4-FFF2-40B4-BE49-F238E27FC236}">
                  <a16:creationId xmlns:a16="http://schemas.microsoft.com/office/drawing/2014/main" id="{97CEC339-10B7-BD42-A6FE-BED56031A0A0}"/>
                </a:ext>
              </a:extLst>
            </p:cNvPr>
            <p:cNvSpPr txBox="1"/>
            <p:nvPr/>
          </p:nvSpPr>
          <p:spPr>
            <a:xfrm>
              <a:off x="3001384" y="3543618"/>
              <a:ext cx="3162748" cy="768894"/>
            </a:xfrm>
            <a:prstGeom prst="rect">
              <a:avLst/>
            </a:prstGeom>
            <a:noFill/>
          </p:spPr>
          <p:txBody>
            <a:bodyPr wrap="square" rtlCol="0">
              <a:spAutoFit/>
            </a:bodyPr>
            <a:lstStyle/>
            <a:p>
              <a:endParaRPr lang="en-US" dirty="0"/>
            </a:p>
          </p:txBody>
        </p:sp>
      </p:grpSp>
      <p:sp>
        <p:nvSpPr>
          <p:cNvPr id="37" name="Rectangle 36">
            <a:extLst>
              <a:ext uri="{FF2B5EF4-FFF2-40B4-BE49-F238E27FC236}">
                <a16:creationId xmlns:a16="http://schemas.microsoft.com/office/drawing/2014/main" id="{78FCA8A7-2EB1-CC41-A9D9-5060D5DA42F4}"/>
              </a:ext>
            </a:extLst>
          </p:cNvPr>
          <p:cNvSpPr/>
          <p:nvPr/>
        </p:nvSpPr>
        <p:spPr>
          <a:xfrm>
            <a:off x="1522854" y="1715036"/>
            <a:ext cx="6112764" cy="584775"/>
          </a:xfrm>
          <a:prstGeom prst="rect">
            <a:avLst/>
          </a:prstGeom>
        </p:spPr>
        <p:txBody>
          <a:bodyPr wrap="none">
            <a:spAutoFit/>
          </a:bodyPr>
          <a:lstStyle/>
          <a:p>
            <a:pPr algn="ctr"/>
            <a:r>
              <a:rPr lang="en-US" sz="3200" dirty="0">
                <a:solidFill>
                  <a:srgbClr val="222222"/>
                </a:solidFill>
                <a:latin typeface="+mn-lt"/>
              </a:rPr>
              <a:t>You will get to try this on your own!</a:t>
            </a:r>
            <a:endParaRPr lang="en-US" sz="3200" dirty="0">
              <a:latin typeface="+mn-lt"/>
            </a:endParaRPr>
          </a:p>
        </p:txBody>
      </p:sp>
      <p:sp>
        <p:nvSpPr>
          <p:cNvPr id="38" name="Rectangle 37">
            <a:extLst>
              <a:ext uri="{FF2B5EF4-FFF2-40B4-BE49-F238E27FC236}">
                <a16:creationId xmlns:a16="http://schemas.microsoft.com/office/drawing/2014/main" id="{6CA46F85-9C7A-C64C-82A9-F4989518C208}"/>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Introductory Demo Videos </a:t>
            </a:r>
            <a:endParaRPr lang="en-US" sz="4400" b="1" dirty="0">
              <a:latin typeface="+mn-lt"/>
            </a:endParaRPr>
          </a:p>
        </p:txBody>
      </p:sp>
      <p:grpSp>
        <p:nvGrpSpPr>
          <p:cNvPr id="39" name="Group 38">
            <a:extLst>
              <a:ext uri="{FF2B5EF4-FFF2-40B4-BE49-F238E27FC236}">
                <a16:creationId xmlns:a16="http://schemas.microsoft.com/office/drawing/2014/main" id="{4732D416-9917-7A48-B822-97B1D1EAB483}"/>
              </a:ext>
            </a:extLst>
          </p:cNvPr>
          <p:cNvGrpSpPr/>
          <p:nvPr/>
        </p:nvGrpSpPr>
        <p:grpSpPr>
          <a:xfrm>
            <a:off x="7311031" y="-672501"/>
            <a:ext cx="1345001" cy="1345001"/>
            <a:chOff x="7311031" y="-648171"/>
            <a:chExt cx="1345001" cy="1345001"/>
          </a:xfrm>
        </p:grpSpPr>
        <p:sp>
          <p:nvSpPr>
            <p:cNvPr id="40" name="Rounded Rectangle 39">
              <a:extLst>
                <a:ext uri="{FF2B5EF4-FFF2-40B4-BE49-F238E27FC236}">
                  <a16:creationId xmlns:a16="http://schemas.microsoft.com/office/drawing/2014/main" id="{B277D591-150A-2A4D-9FBB-D13021927CC8}"/>
                </a:ext>
              </a:extLst>
            </p:cNvPr>
            <p:cNvSpPr/>
            <p:nvPr/>
          </p:nvSpPr>
          <p:spPr>
            <a:xfrm>
              <a:off x="7311031" y="-648171"/>
              <a:ext cx="1345001" cy="1345001"/>
            </a:xfrm>
            <a:prstGeom prst="roundRect">
              <a:avLst/>
            </a:prstGeom>
            <a:solidFill>
              <a:srgbClr val="CB50A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38C9B85A-F0CF-6842-ABA4-5A46007A1E02}"/>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sp>
        <p:nvSpPr>
          <p:cNvPr id="19" name="Action Button: Custom 18">
            <a:hlinkClick r:id="rId8" highlightClick="1"/>
            <a:extLst>
              <a:ext uri="{FF2B5EF4-FFF2-40B4-BE49-F238E27FC236}">
                <a16:creationId xmlns:a16="http://schemas.microsoft.com/office/drawing/2014/main" id="{0957095D-1BEA-994E-9F1F-A4705A2F0D29}"/>
              </a:ext>
            </a:extLst>
          </p:cNvPr>
          <p:cNvSpPr/>
          <p:nvPr/>
        </p:nvSpPr>
        <p:spPr>
          <a:xfrm>
            <a:off x="2920865" y="3039054"/>
            <a:ext cx="3367288" cy="779892"/>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88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6EE29CE-1F5A-2447-8420-8593C0C5E87D}"/>
              </a:ext>
            </a:extLst>
          </p:cNvPr>
          <p:cNvSpPr/>
          <p:nvPr/>
        </p:nvSpPr>
        <p:spPr>
          <a:xfrm>
            <a:off x="-899624" y="28457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A91A1D55-BD5C-9C40-8CB8-E89F84AE83CF}"/>
              </a:ext>
            </a:extLst>
          </p:cNvPr>
          <p:cNvSpPr/>
          <p:nvPr/>
        </p:nvSpPr>
        <p:spPr>
          <a:xfrm>
            <a:off x="574339" y="378162"/>
            <a:ext cx="8481219" cy="769441"/>
          </a:xfrm>
          <a:prstGeom prst="rect">
            <a:avLst/>
          </a:prstGeom>
        </p:spPr>
        <p:txBody>
          <a:bodyPr wrap="square">
            <a:spAutoFit/>
          </a:bodyPr>
          <a:lstStyle/>
          <a:p>
            <a:pPr>
              <a:defRPr/>
            </a:pPr>
            <a:r>
              <a:rPr lang="en-US" altLang="en-US" sz="4400" b="1" dirty="0"/>
              <a:t>What We Will Cover</a:t>
            </a:r>
            <a:endParaRPr lang="en-US" sz="4400" dirty="0"/>
          </a:p>
        </p:txBody>
      </p:sp>
      <p:grpSp>
        <p:nvGrpSpPr>
          <p:cNvPr id="22" name="Group 21">
            <a:extLst>
              <a:ext uri="{FF2B5EF4-FFF2-40B4-BE49-F238E27FC236}">
                <a16:creationId xmlns:a16="http://schemas.microsoft.com/office/drawing/2014/main" id="{59A57809-F9B9-3D4B-9C15-34475A10FFF2}"/>
              </a:ext>
            </a:extLst>
          </p:cNvPr>
          <p:cNvGrpSpPr/>
          <p:nvPr/>
        </p:nvGrpSpPr>
        <p:grpSpPr>
          <a:xfrm>
            <a:off x="696805" y="1608063"/>
            <a:ext cx="3381192" cy="694944"/>
            <a:chOff x="696805" y="1392163"/>
            <a:chExt cx="3381192" cy="694944"/>
          </a:xfrm>
        </p:grpSpPr>
        <p:pic>
          <p:nvPicPr>
            <p:cNvPr id="23" name="Picture 21">
              <a:extLst>
                <a:ext uri="{FF2B5EF4-FFF2-40B4-BE49-F238E27FC236}">
                  <a16:creationId xmlns:a16="http://schemas.microsoft.com/office/drawing/2014/main" id="{4E6CEABC-747E-CA46-A2B1-264A195C720E}"/>
                </a:ext>
              </a:extLst>
            </p:cNvPr>
            <p:cNvPicPr>
              <a:picLocks noChangeAspect="1" noChangeArrowheads="1"/>
            </p:cNvPicPr>
            <p:nvPr/>
          </p:nvPicPr>
          <p:blipFill>
            <a:blip r:embed="rId3"/>
            <a:srcRect/>
            <a:stretch/>
          </p:blipFill>
          <p:spPr bwMode="auto">
            <a:xfrm>
              <a:off x="696805" y="1392163"/>
              <a:ext cx="694944" cy="69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D5FDFED1-D47D-F54A-BCD7-0D477E011019}"/>
                </a:ext>
              </a:extLst>
            </p:cNvPr>
            <p:cNvSpPr/>
            <p:nvPr/>
          </p:nvSpPr>
          <p:spPr>
            <a:xfrm>
              <a:off x="1343787" y="1447248"/>
              <a:ext cx="2734210" cy="584775"/>
            </a:xfrm>
            <a:prstGeom prst="rect">
              <a:avLst/>
            </a:prstGeom>
          </p:spPr>
          <p:txBody>
            <a:bodyPr wrap="none">
              <a:spAutoFit/>
            </a:bodyPr>
            <a:lstStyle/>
            <a:p>
              <a:pPr>
                <a:spcAft>
                  <a:spcPts val="0"/>
                </a:spcAft>
              </a:pPr>
              <a:r>
                <a:rPr lang="en-US" altLang="en-US" sz="3200" dirty="0"/>
                <a:t>Things to Know</a:t>
              </a:r>
            </a:p>
          </p:txBody>
        </p:sp>
      </p:grpSp>
      <p:grpSp>
        <p:nvGrpSpPr>
          <p:cNvPr id="43" name="Group 42">
            <a:extLst>
              <a:ext uri="{FF2B5EF4-FFF2-40B4-BE49-F238E27FC236}">
                <a16:creationId xmlns:a16="http://schemas.microsoft.com/office/drawing/2014/main" id="{D205140B-E24F-9C46-9FB3-0816E4FA43F7}"/>
              </a:ext>
            </a:extLst>
          </p:cNvPr>
          <p:cNvGrpSpPr/>
          <p:nvPr/>
        </p:nvGrpSpPr>
        <p:grpSpPr>
          <a:xfrm>
            <a:off x="696805" y="2465041"/>
            <a:ext cx="3390233" cy="691949"/>
            <a:chOff x="696805" y="2245949"/>
            <a:chExt cx="3390233" cy="691949"/>
          </a:xfrm>
        </p:grpSpPr>
        <p:pic>
          <p:nvPicPr>
            <p:cNvPr id="44" name="Picture 4">
              <a:extLst>
                <a:ext uri="{FF2B5EF4-FFF2-40B4-BE49-F238E27FC236}">
                  <a16:creationId xmlns:a16="http://schemas.microsoft.com/office/drawing/2014/main" id="{646C8E68-FAD9-014C-9857-0ADB059F174D}"/>
                </a:ext>
              </a:extLst>
            </p:cNvPr>
            <p:cNvPicPr>
              <a:picLocks noChangeAspect="1" noChangeArrowheads="1"/>
            </p:cNvPicPr>
            <p:nvPr/>
          </p:nvPicPr>
          <p:blipFill>
            <a:blip r:embed="rId4"/>
            <a:srcRect/>
            <a:stretch/>
          </p:blipFill>
          <p:spPr bwMode="auto">
            <a:xfrm>
              <a:off x="696805" y="2245949"/>
              <a:ext cx="704088" cy="69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A2B5C9AF-4AF9-6E41-A9F9-44701A518CF5}"/>
                </a:ext>
              </a:extLst>
            </p:cNvPr>
            <p:cNvSpPr/>
            <p:nvPr/>
          </p:nvSpPr>
          <p:spPr>
            <a:xfrm>
              <a:off x="1343787" y="2299536"/>
              <a:ext cx="2743251" cy="584775"/>
            </a:xfrm>
            <a:prstGeom prst="rect">
              <a:avLst/>
            </a:prstGeom>
          </p:spPr>
          <p:txBody>
            <a:bodyPr wrap="none">
              <a:spAutoFit/>
            </a:bodyPr>
            <a:lstStyle/>
            <a:p>
              <a:pPr>
                <a:spcAft>
                  <a:spcPts val="0"/>
                </a:spcAft>
              </a:pPr>
              <a:r>
                <a:rPr lang="en-US" altLang="en-US" sz="3200" dirty="0"/>
                <a:t>What to Expect</a:t>
              </a:r>
            </a:p>
          </p:txBody>
        </p:sp>
      </p:grpSp>
      <p:grpSp>
        <p:nvGrpSpPr>
          <p:cNvPr id="46" name="Group 45">
            <a:extLst>
              <a:ext uri="{FF2B5EF4-FFF2-40B4-BE49-F238E27FC236}">
                <a16:creationId xmlns:a16="http://schemas.microsoft.com/office/drawing/2014/main" id="{51160555-C8C4-BA47-99FF-E19B45DECB7B}"/>
              </a:ext>
            </a:extLst>
          </p:cNvPr>
          <p:cNvGrpSpPr/>
          <p:nvPr/>
        </p:nvGrpSpPr>
        <p:grpSpPr>
          <a:xfrm>
            <a:off x="696805" y="3319024"/>
            <a:ext cx="4126653" cy="694944"/>
            <a:chOff x="696805" y="3110152"/>
            <a:chExt cx="4126653" cy="694944"/>
          </a:xfrm>
        </p:grpSpPr>
        <p:pic>
          <p:nvPicPr>
            <p:cNvPr id="47" name="Picture 25">
              <a:extLst>
                <a:ext uri="{FF2B5EF4-FFF2-40B4-BE49-F238E27FC236}">
                  <a16:creationId xmlns:a16="http://schemas.microsoft.com/office/drawing/2014/main" id="{05545185-4AA5-A348-B817-8F2E84A00C8C}"/>
                </a:ext>
              </a:extLst>
            </p:cNvPr>
            <p:cNvPicPr>
              <a:picLocks noChangeAspect="1" noChangeArrowheads="1"/>
            </p:cNvPicPr>
            <p:nvPr/>
          </p:nvPicPr>
          <p:blipFill>
            <a:blip r:embed="rId5"/>
            <a:srcRect/>
            <a:stretch/>
          </p:blipFill>
          <p:spPr bwMode="auto">
            <a:xfrm>
              <a:off x="696805" y="3110152"/>
              <a:ext cx="694944" cy="694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585DA1F9-DE3E-9D43-95CC-7A33EFC5F250}"/>
                </a:ext>
              </a:extLst>
            </p:cNvPr>
            <p:cNvSpPr/>
            <p:nvPr/>
          </p:nvSpPr>
          <p:spPr>
            <a:xfrm>
              <a:off x="1343787" y="3165237"/>
              <a:ext cx="3479671" cy="584775"/>
            </a:xfrm>
            <a:prstGeom prst="rect">
              <a:avLst/>
            </a:prstGeom>
          </p:spPr>
          <p:txBody>
            <a:bodyPr wrap="none">
              <a:spAutoFit/>
            </a:bodyPr>
            <a:lstStyle/>
            <a:p>
              <a:pPr>
                <a:spcAft>
                  <a:spcPts val="0"/>
                </a:spcAft>
              </a:pPr>
              <a:r>
                <a:rPr lang="en-US" altLang="en-US" sz="3200" dirty="0"/>
                <a:t>Introduction Videos</a:t>
              </a:r>
            </a:p>
          </p:txBody>
        </p:sp>
      </p:grpSp>
      <p:grpSp>
        <p:nvGrpSpPr>
          <p:cNvPr id="52" name="Group 51">
            <a:extLst>
              <a:ext uri="{FF2B5EF4-FFF2-40B4-BE49-F238E27FC236}">
                <a16:creationId xmlns:a16="http://schemas.microsoft.com/office/drawing/2014/main" id="{21EEEEB3-9CDA-684B-B9D3-194CB455814A}"/>
              </a:ext>
            </a:extLst>
          </p:cNvPr>
          <p:cNvGrpSpPr/>
          <p:nvPr/>
        </p:nvGrpSpPr>
        <p:grpSpPr>
          <a:xfrm>
            <a:off x="696805" y="4156680"/>
            <a:ext cx="1501318" cy="695325"/>
            <a:chOff x="696805" y="4822628"/>
            <a:chExt cx="1501318" cy="695325"/>
          </a:xfrm>
        </p:grpSpPr>
        <p:pic>
          <p:nvPicPr>
            <p:cNvPr id="53" name="Picture 8">
              <a:extLst>
                <a:ext uri="{FF2B5EF4-FFF2-40B4-BE49-F238E27FC236}">
                  <a16:creationId xmlns:a16="http://schemas.microsoft.com/office/drawing/2014/main" id="{298A0911-B2ED-3944-9706-4B3A6C27F8F3}"/>
                </a:ext>
              </a:extLst>
            </p:cNvPr>
            <p:cNvPicPr>
              <a:picLocks noChangeAspect="1" noChangeArrowheads="1"/>
            </p:cNvPicPr>
            <p:nvPr/>
          </p:nvPicPr>
          <p:blipFill>
            <a:blip r:embed="rId6"/>
            <a:srcRect/>
            <a:stretch/>
          </p:blipFill>
          <p:spPr bwMode="auto">
            <a:xfrm>
              <a:off x="696805" y="4822628"/>
              <a:ext cx="695325"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7D4B8043-23AF-E54B-A5AC-685546AFFB8F}"/>
                </a:ext>
              </a:extLst>
            </p:cNvPr>
            <p:cNvSpPr/>
            <p:nvPr/>
          </p:nvSpPr>
          <p:spPr>
            <a:xfrm>
              <a:off x="1343787" y="4877903"/>
              <a:ext cx="854336" cy="584775"/>
            </a:xfrm>
            <a:prstGeom prst="rect">
              <a:avLst/>
            </a:prstGeom>
          </p:spPr>
          <p:txBody>
            <a:bodyPr wrap="none">
              <a:spAutoFit/>
            </a:bodyPr>
            <a:lstStyle/>
            <a:p>
              <a:pPr>
                <a:spcAft>
                  <a:spcPts val="0"/>
                </a:spcAft>
              </a:pPr>
              <a:r>
                <a:rPr lang="en-US" altLang="en-US" sz="3200" dirty="0"/>
                <a:t>Tips</a:t>
              </a:r>
            </a:p>
          </p:txBody>
        </p:sp>
      </p:grpSp>
      <p:grpSp>
        <p:nvGrpSpPr>
          <p:cNvPr id="55" name="Group 54">
            <a:extLst>
              <a:ext uri="{FF2B5EF4-FFF2-40B4-BE49-F238E27FC236}">
                <a16:creationId xmlns:a16="http://schemas.microsoft.com/office/drawing/2014/main" id="{1620E731-19C4-FB4C-9566-B48338A308F0}"/>
              </a:ext>
            </a:extLst>
          </p:cNvPr>
          <p:cNvGrpSpPr/>
          <p:nvPr/>
        </p:nvGrpSpPr>
        <p:grpSpPr>
          <a:xfrm>
            <a:off x="696805" y="5014037"/>
            <a:ext cx="3531682" cy="696912"/>
            <a:chOff x="696805" y="5674437"/>
            <a:chExt cx="3531682" cy="696912"/>
          </a:xfrm>
        </p:grpSpPr>
        <p:pic>
          <p:nvPicPr>
            <p:cNvPr id="56" name="Picture 6">
              <a:extLst>
                <a:ext uri="{FF2B5EF4-FFF2-40B4-BE49-F238E27FC236}">
                  <a16:creationId xmlns:a16="http://schemas.microsoft.com/office/drawing/2014/main" id="{FC3A3A2D-B03C-174A-A7E8-E5C6C6BD6957}"/>
                </a:ext>
              </a:extLst>
            </p:cNvPr>
            <p:cNvPicPr>
              <a:picLocks noChangeAspect="1" noChangeArrowheads="1"/>
            </p:cNvPicPr>
            <p:nvPr/>
          </p:nvPicPr>
          <p:blipFill>
            <a:blip r:embed="rId7"/>
            <a:srcRect/>
            <a:stretch/>
          </p:blipFill>
          <p:spPr bwMode="auto">
            <a:xfrm>
              <a:off x="696805" y="5674437"/>
              <a:ext cx="696912"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C27C1F78-6DBE-C341-86D2-A1627C14158D}"/>
                </a:ext>
              </a:extLst>
            </p:cNvPr>
            <p:cNvSpPr/>
            <p:nvPr/>
          </p:nvSpPr>
          <p:spPr>
            <a:xfrm>
              <a:off x="1343787" y="5730506"/>
              <a:ext cx="2884700" cy="584775"/>
            </a:xfrm>
            <a:prstGeom prst="rect">
              <a:avLst/>
            </a:prstGeom>
          </p:spPr>
          <p:txBody>
            <a:bodyPr wrap="none">
              <a:spAutoFit/>
            </a:bodyPr>
            <a:lstStyle/>
            <a:p>
              <a:pPr>
                <a:spcAft>
                  <a:spcPts val="0"/>
                </a:spcAft>
              </a:pPr>
              <a:r>
                <a:rPr lang="en-US" altLang="en-US" sz="3200" dirty="0"/>
                <a:t>Let’s Remember</a:t>
              </a:r>
            </a:p>
          </p:txBody>
        </p:sp>
      </p:grpSp>
      <p:pic>
        <p:nvPicPr>
          <p:cNvPr id="58" name="Picture 57">
            <a:extLst>
              <a:ext uri="{FF2B5EF4-FFF2-40B4-BE49-F238E27FC236}">
                <a16:creationId xmlns:a16="http://schemas.microsoft.com/office/drawing/2014/main" id="{9851FEA2-37C9-774E-9F0F-662989D3759B}"/>
              </a:ext>
            </a:extLst>
          </p:cNvPr>
          <p:cNvPicPr>
            <a:picLocks noChangeAspect="1"/>
          </p:cNvPicPr>
          <p:nvPr/>
        </p:nvPicPr>
        <p:blipFill>
          <a:blip r:embed="rId8"/>
          <a:stretch>
            <a:fillRect/>
          </a:stretch>
        </p:blipFill>
        <p:spPr>
          <a:xfrm>
            <a:off x="5072381" y="1546274"/>
            <a:ext cx="3751705" cy="42348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68949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69C26C-19EA-AB40-8352-F69043FFC6EB}"/>
              </a:ext>
            </a:extLst>
          </p:cNvPr>
          <p:cNvPicPr>
            <a:picLocks noChangeAspect="1"/>
          </p:cNvPicPr>
          <p:nvPr/>
        </p:nvPicPr>
        <p:blipFill>
          <a:blip r:embed="rId3"/>
          <a:stretch>
            <a:fillRect/>
          </a:stretch>
        </p:blipFill>
        <p:spPr>
          <a:xfrm flipH="1">
            <a:off x="6987784" y="2385208"/>
            <a:ext cx="2176238" cy="4123879"/>
          </a:xfrm>
          <a:prstGeom prst="rect">
            <a:avLst/>
          </a:prstGeom>
          <a:effectLst>
            <a:outerShdw blurRad="63500" sx="102000" sy="102000" algn="ctr" rotWithShape="0">
              <a:prstClr val="black">
                <a:alpha val="40000"/>
              </a:prstClr>
            </a:outerShdw>
          </a:effectLst>
        </p:spPr>
      </p:pic>
      <p:sp>
        <p:nvSpPr>
          <p:cNvPr id="16" name="Rounded Rectangle 15">
            <a:extLst>
              <a:ext uri="{FF2B5EF4-FFF2-40B4-BE49-F238E27FC236}">
                <a16:creationId xmlns:a16="http://schemas.microsoft.com/office/drawing/2014/main" id="{259CA758-B911-9B47-BC60-99FFC4AAB74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6AA65689-2F56-B34E-AADD-7A6DF5065DD9}"/>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grpSp>
        <p:nvGrpSpPr>
          <p:cNvPr id="10" name="Group 9">
            <a:extLst>
              <a:ext uri="{FF2B5EF4-FFF2-40B4-BE49-F238E27FC236}">
                <a16:creationId xmlns:a16="http://schemas.microsoft.com/office/drawing/2014/main" id="{14D0B2F3-5023-1542-8323-26D86B0B9E86}"/>
              </a:ext>
            </a:extLst>
          </p:cNvPr>
          <p:cNvGrpSpPr/>
          <p:nvPr/>
        </p:nvGrpSpPr>
        <p:grpSpPr>
          <a:xfrm>
            <a:off x="765929" y="1719263"/>
            <a:ext cx="7074840" cy="596900"/>
            <a:chOff x="765929" y="2506847"/>
            <a:chExt cx="7074840" cy="596900"/>
          </a:xfrm>
        </p:grpSpPr>
        <p:sp>
          <p:nvSpPr>
            <p:cNvPr id="43010" name="TextBox 6">
              <a:extLst>
                <a:ext uri="{FF2B5EF4-FFF2-40B4-BE49-F238E27FC236}">
                  <a16:creationId xmlns:a16="http://schemas.microsoft.com/office/drawing/2014/main" id="{476275D3-320D-A74C-AE1E-F0D51FD5B8CC}"/>
                </a:ext>
              </a:extLst>
            </p:cNvPr>
            <p:cNvSpPr txBox="1">
              <a:spLocks noChangeArrowheads="1"/>
            </p:cNvSpPr>
            <p:nvPr/>
          </p:nvSpPr>
          <p:spPr bwMode="auto">
            <a:xfrm>
              <a:off x="1449494" y="2518972"/>
              <a:ext cx="63912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Take your time and </a:t>
              </a:r>
              <a:r>
                <a:rPr lang="en-US" altLang="en-US" b="1" dirty="0"/>
                <a:t>do not rush</a:t>
              </a:r>
              <a:r>
                <a:rPr lang="en-US" altLang="en-US" dirty="0"/>
                <a:t>.</a:t>
              </a:r>
            </a:p>
          </p:txBody>
        </p:sp>
        <p:pic>
          <p:nvPicPr>
            <p:cNvPr id="21" name="Picture 20">
              <a:extLst>
                <a:ext uri="{FF2B5EF4-FFF2-40B4-BE49-F238E27FC236}">
                  <a16:creationId xmlns:a16="http://schemas.microsoft.com/office/drawing/2014/main" id="{8A37B26E-CA2F-7842-A430-C2A48013EFAA}"/>
                </a:ext>
              </a:extLst>
            </p:cNvPr>
            <p:cNvPicPr>
              <a:picLocks noChangeAspect="1"/>
            </p:cNvPicPr>
            <p:nvPr/>
          </p:nvPicPr>
          <p:blipFill>
            <a:blip r:embed="rId4"/>
            <a:srcRect/>
            <a:stretch/>
          </p:blipFill>
          <p:spPr>
            <a:xfrm>
              <a:off x="765929" y="2506847"/>
              <a:ext cx="596900" cy="596900"/>
            </a:xfrm>
            <a:prstGeom prst="rect">
              <a:avLst/>
            </a:prstGeom>
          </p:spPr>
        </p:pic>
      </p:grpSp>
      <p:grpSp>
        <p:nvGrpSpPr>
          <p:cNvPr id="12" name="Group 11">
            <a:extLst>
              <a:ext uri="{FF2B5EF4-FFF2-40B4-BE49-F238E27FC236}">
                <a16:creationId xmlns:a16="http://schemas.microsoft.com/office/drawing/2014/main" id="{81ED6368-DA97-9D42-94D6-2D0580E6F78C}"/>
              </a:ext>
            </a:extLst>
          </p:cNvPr>
          <p:cNvGrpSpPr/>
          <p:nvPr/>
        </p:nvGrpSpPr>
        <p:grpSpPr>
          <a:xfrm>
            <a:off x="765929" y="4020515"/>
            <a:ext cx="7142177" cy="1569660"/>
            <a:chOff x="765929" y="4808099"/>
            <a:chExt cx="7142177" cy="1569660"/>
          </a:xfrm>
        </p:grpSpPr>
        <p:sp>
          <p:nvSpPr>
            <p:cNvPr id="43012" name="TextBox 9">
              <a:extLst>
                <a:ext uri="{FF2B5EF4-FFF2-40B4-BE49-F238E27FC236}">
                  <a16:creationId xmlns:a16="http://schemas.microsoft.com/office/drawing/2014/main" id="{C26991C2-4998-C34D-80B2-95C959991F0B}"/>
                </a:ext>
              </a:extLst>
            </p:cNvPr>
            <p:cNvSpPr txBox="1">
              <a:spLocks noChangeArrowheads="1"/>
            </p:cNvSpPr>
            <p:nvPr/>
          </p:nvSpPr>
          <p:spPr bwMode="auto">
            <a:xfrm>
              <a:off x="1449494" y="4808099"/>
              <a:ext cx="645861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Try your best! </a:t>
              </a:r>
              <a:r>
                <a:rPr lang="en-US" altLang="en-US" dirty="0"/>
                <a:t>Remember: Just like</a:t>
              </a:r>
            </a:p>
            <a:p>
              <a:pPr>
                <a:spcBef>
                  <a:spcPct val="0"/>
                </a:spcBef>
                <a:buFontTx/>
                <a:buNone/>
              </a:pPr>
              <a:r>
                <a:rPr lang="en-US" altLang="en-US" dirty="0"/>
                <a:t>when we are at school, your </a:t>
              </a:r>
            </a:p>
            <a:p>
              <a:pPr>
                <a:spcBef>
                  <a:spcPct val="0"/>
                </a:spcBef>
                <a:buFontTx/>
                <a:buNone/>
              </a:pPr>
              <a:r>
                <a:rPr lang="en-US" altLang="en-US" dirty="0"/>
                <a:t>teacher and family cannot help! </a:t>
              </a:r>
            </a:p>
          </p:txBody>
        </p:sp>
        <p:pic>
          <p:nvPicPr>
            <p:cNvPr id="22" name="Picture 21">
              <a:extLst>
                <a:ext uri="{FF2B5EF4-FFF2-40B4-BE49-F238E27FC236}">
                  <a16:creationId xmlns:a16="http://schemas.microsoft.com/office/drawing/2014/main" id="{162F2BDA-E29F-254D-BA0D-35A25DD178E6}"/>
                </a:ext>
              </a:extLst>
            </p:cNvPr>
            <p:cNvPicPr>
              <a:picLocks noChangeAspect="1"/>
            </p:cNvPicPr>
            <p:nvPr/>
          </p:nvPicPr>
          <p:blipFill>
            <a:blip r:embed="rId5"/>
            <a:srcRect/>
            <a:stretch/>
          </p:blipFill>
          <p:spPr>
            <a:xfrm>
              <a:off x="765929" y="4820799"/>
              <a:ext cx="584200" cy="584200"/>
            </a:xfrm>
            <a:prstGeom prst="rect">
              <a:avLst/>
            </a:prstGeom>
          </p:spPr>
        </p:pic>
      </p:grpSp>
      <p:grpSp>
        <p:nvGrpSpPr>
          <p:cNvPr id="11" name="Group 10">
            <a:extLst>
              <a:ext uri="{FF2B5EF4-FFF2-40B4-BE49-F238E27FC236}">
                <a16:creationId xmlns:a16="http://schemas.microsoft.com/office/drawing/2014/main" id="{705F4208-C2D8-C640-A1B9-FBCE960AD727}"/>
              </a:ext>
            </a:extLst>
          </p:cNvPr>
          <p:cNvGrpSpPr/>
          <p:nvPr/>
        </p:nvGrpSpPr>
        <p:grpSpPr>
          <a:xfrm>
            <a:off x="765929" y="2614164"/>
            <a:ext cx="7074840" cy="1077218"/>
            <a:chOff x="765929" y="3401748"/>
            <a:chExt cx="7074840" cy="1077218"/>
          </a:xfrm>
        </p:grpSpPr>
        <p:sp>
          <p:nvSpPr>
            <p:cNvPr id="43011" name="TextBox 8">
              <a:extLst>
                <a:ext uri="{FF2B5EF4-FFF2-40B4-BE49-F238E27FC236}">
                  <a16:creationId xmlns:a16="http://schemas.microsoft.com/office/drawing/2014/main" id="{5AB75E69-6B32-E748-83A1-4C9D9516B318}"/>
                </a:ext>
              </a:extLst>
            </p:cNvPr>
            <p:cNvSpPr txBox="1">
              <a:spLocks noChangeArrowheads="1"/>
            </p:cNvSpPr>
            <p:nvPr/>
          </p:nvSpPr>
          <p:spPr bwMode="auto">
            <a:xfrm>
              <a:off x="1449494" y="3401748"/>
              <a:ext cx="63912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Read each question and </a:t>
              </a:r>
              <a:br>
                <a:rPr lang="en-US" altLang="en-US" dirty="0"/>
              </a:br>
              <a:r>
                <a:rPr lang="en-US" altLang="en-US" dirty="0"/>
                <a:t>answer choice </a:t>
              </a:r>
              <a:r>
                <a:rPr lang="en-US" altLang="en-US" b="1" dirty="0"/>
                <a:t>carefully</a:t>
              </a:r>
              <a:r>
                <a:rPr lang="en-US" altLang="en-US" dirty="0"/>
                <a:t>. </a:t>
              </a:r>
            </a:p>
          </p:txBody>
        </p:sp>
        <p:pic>
          <p:nvPicPr>
            <p:cNvPr id="19" name="Picture 18">
              <a:extLst>
                <a:ext uri="{FF2B5EF4-FFF2-40B4-BE49-F238E27FC236}">
                  <a16:creationId xmlns:a16="http://schemas.microsoft.com/office/drawing/2014/main" id="{A2DD8834-2063-8F4F-85AC-777A1A0FD990}"/>
                </a:ext>
              </a:extLst>
            </p:cNvPr>
            <p:cNvPicPr>
              <a:picLocks noChangeAspect="1"/>
            </p:cNvPicPr>
            <p:nvPr/>
          </p:nvPicPr>
          <p:blipFill>
            <a:blip r:embed="rId6"/>
            <a:srcRect/>
            <a:stretch/>
          </p:blipFill>
          <p:spPr>
            <a:xfrm>
              <a:off x="765929" y="3530975"/>
              <a:ext cx="596900" cy="596900"/>
            </a:xfrm>
            <a:prstGeom prst="rect">
              <a:avLst/>
            </a:prstGeom>
          </p:spPr>
        </p:pic>
      </p:grpSp>
    </p:spTree>
    <p:extLst>
      <p:ext uri="{BB962C8B-B14F-4D97-AF65-F5344CB8AC3E}">
        <p14:creationId xmlns:p14="http://schemas.microsoft.com/office/powerpoint/2010/main" val="253627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360C77-5178-A049-A837-3788EC38C55F}"/>
              </a:ext>
            </a:extLst>
          </p:cNvPr>
          <p:cNvPicPr>
            <a:picLocks noChangeAspect="1"/>
          </p:cNvPicPr>
          <p:nvPr/>
        </p:nvPicPr>
        <p:blipFill>
          <a:blip r:embed="rId3"/>
          <a:stretch>
            <a:fillRect/>
          </a:stretch>
        </p:blipFill>
        <p:spPr>
          <a:xfrm>
            <a:off x="5846216" y="3618297"/>
            <a:ext cx="2824753" cy="3696742"/>
          </a:xfrm>
          <a:prstGeom prst="rect">
            <a:avLst/>
          </a:prstGeom>
          <a:effectLst>
            <a:outerShdw blurRad="63500" sx="102000" sy="102000" algn="ctr" rotWithShape="0">
              <a:prstClr val="black">
                <a:alpha val="40000"/>
              </a:prstClr>
            </a:outerShdw>
          </a:effectLst>
        </p:spPr>
      </p:pic>
      <p:sp>
        <p:nvSpPr>
          <p:cNvPr id="43016" name="TextBox 14">
            <a:extLst>
              <a:ext uri="{FF2B5EF4-FFF2-40B4-BE49-F238E27FC236}">
                <a16:creationId xmlns:a16="http://schemas.microsoft.com/office/drawing/2014/main" id="{16B44B3D-4BDE-8C44-B95F-842915BAC9D6}"/>
              </a:ext>
            </a:extLst>
          </p:cNvPr>
          <p:cNvSpPr txBox="1">
            <a:spLocks noChangeArrowheads="1"/>
          </p:cNvSpPr>
          <p:nvPr/>
        </p:nvSpPr>
        <p:spPr bwMode="auto">
          <a:xfrm>
            <a:off x="1643026" y="4206489"/>
            <a:ext cx="67833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t>Check your work.</a:t>
            </a:r>
            <a:endParaRPr lang="en-US" altLang="en-US" dirty="0"/>
          </a:p>
        </p:txBody>
      </p:sp>
      <p:pic>
        <p:nvPicPr>
          <p:cNvPr id="20" name="Picture 19">
            <a:extLst>
              <a:ext uri="{FF2B5EF4-FFF2-40B4-BE49-F238E27FC236}">
                <a16:creationId xmlns:a16="http://schemas.microsoft.com/office/drawing/2014/main" id="{F660AC73-4E26-444B-B6B4-BF4DFF716641}"/>
              </a:ext>
            </a:extLst>
          </p:cNvPr>
          <p:cNvPicPr>
            <a:picLocks noChangeAspect="1"/>
          </p:cNvPicPr>
          <p:nvPr/>
        </p:nvPicPr>
        <p:blipFill>
          <a:blip r:embed="rId4"/>
          <a:srcRect/>
          <a:stretch/>
        </p:blipFill>
        <p:spPr>
          <a:xfrm>
            <a:off x="1058828" y="4213126"/>
            <a:ext cx="571500" cy="571500"/>
          </a:xfrm>
          <a:prstGeom prst="rect">
            <a:avLst/>
          </a:prstGeom>
        </p:spPr>
      </p:pic>
      <p:sp>
        <p:nvSpPr>
          <p:cNvPr id="43015" name="TextBox 13">
            <a:extLst>
              <a:ext uri="{FF2B5EF4-FFF2-40B4-BE49-F238E27FC236}">
                <a16:creationId xmlns:a16="http://schemas.microsoft.com/office/drawing/2014/main" id="{4FB9D9F6-BA3F-C84B-A48E-A0B41BB8BA29}"/>
              </a:ext>
            </a:extLst>
          </p:cNvPr>
          <p:cNvSpPr txBox="1">
            <a:spLocks noChangeArrowheads="1"/>
          </p:cNvSpPr>
          <p:nvPr/>
        </p:nvSpPr>
        <p:spPr bwMode="auto">
          <a:xfrm>
            <a:off x="1643026" y="2952074"/>
            <a:ext cx="734907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Reading—</a:t>
            </a:r>
            <a:r>
              <a:rPr lang="en-US" altLang="en-US" b="1" dirty="0"/>
              <a:t>Read each passage carefully.</a:t>
            </a:r>
          </a:p>
        </p:txBody>
      </p:sp>
      <p:pic>
        <p:nvPicPr>
          <p:cNvPr id="21" name="Picture 20">
            <a:extLst>
              <a:ext uri="{FF2B5EF4-FFF2-40B4-BE49-F238E27FC236}">
                <a16:creationId xmlns:a16="http://schemas.microsoft.com/office/drawing/2014/main" id="{93D28E24-11F0-5E4D-A3D8-6EE4B3454B72}"/>
              </a:ext>
            </a:extLst>
          </p:cNvPr>
          <p:cNvPicPr>
            <a:picLocks noChangeAspect="1"/>
          </p:cNvPicPr>
          <p:nvPr/>
        </p:nvPicPr>
        <p:blipFill>
          <a:blip r:embed="rId5"/>
          <a:srcRect/>
          <a:stretch/>
        </p:blipFill>
        <p:spPr>
          <a:xfrm>
            <a:off x="1058828" y="2958424"/>
            <a:ext cx="571500" cy="571500"/>
          </a:xfrm>
          <a:prstGeom prst="rect">
            <a:avLst/>
          </a:prstGeom>
        </p:spPr>
      </p:pic>
      <p:sp>
        <p:nvSpPr>
          <p:cNvPr id="43014" name="TextBox 12">
            <a:extLst>
              <a:ext uri="{FF2B5EF4-FFF2-40B4-BE49-F238E27FC236}">
                <a16:creationId xmlns:a16="http://schemas.microsoft.com/office/drawing/2014/main" id="{31891C90-63F6-C541-91E4-2663B04FCDE2}"/>
              </a:ext>
            </a:extLst>
          </p:cNvPr>
          <p:cNvSpPr txBox="1">
            <a:spLocks noChangeArrowheads="1"/>
          </p:cNvSpPr>
          <p:nvPr/>
        </p:nvSpPr>
        <p:spPr bwMode="auto">
          <a:xfrm>
            <a:off x="1643026" y="1685533"/>
            <a:ext cx="63912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a:t>For Math—</a:t>
            </a:r>
            <a:r>
              <a:rPr lang="en-US" altLang="en-US" b="1" dirty="0"/>
              <a:t>Show your work.</a:t>
            </a:r>
          </a:p>
        </p:txBody>
      </p:sp>
      <p:pic>
        <p:nvPicPr>
          <p:cNvPr id="25" name="Picture 24">
            <a:extLst>
              <a:ext uri="{FF2B5EF4-FFF2-40B4-BE49-F238E27FC236}">
                <a16:creationId xmlns:a16="http://schemas.microsoft.com/office/drawing/2014/main" id="{8488A1CC-B2EC-DA47-83CA-D4847D715D49}"/>
              </a:ext>
            </a:extLst>
          </p:cNvPr>
          <p:cNvPicPr>
            <a:picLocks noChangeAspect="1"/>
          </p:cNvPicPr>
          <p:nvPr/>
        </p:nvPicPr>
        <p:blipFill>
          <a:blip r:embed="rId6"/>
          <a:srcRect/>
          <a:stretch/>
        </p:blipFill>
        <p:spPr>
          <a:xfrm>
            <a:off x="1058828" y="1685533"/>
            <a:ext cx="596900" cy="596900"/>
          </a:xfrm>
          <a:prstGeom prst="rect">
            <a:avLst/>
          </a:prstGeom>
        </p:spPr>
      </p:pic>
      <p:sp>
        <p:nvSpPr>
          <p:cNvPr id="17" name="Rounded Rectangle 16">
            <a:extLst>
              <a:ext uri="{FF2B5EF4-FFF2-40B4-BE49-F238E27FC236}">
                <a16:creationId xmlns:a16="http://schemas.microsoft.com/office/drawing/2014/main" id="{25DC5E37-6FEF-DD45-B5C4-5CCF6C337C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a:extLst>
              <a:ext uri="{FF2B5EF4-FFF2-40B4-BE49-F238E27FC236}">
                <a16:creationId xmlns:a16="http://schemas.microsoft.com/office/drawing/2014/main" id="{F005285C-A628-8847-8BF5-C2E6820D5172}"/>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Helpful Tips</a:t>
            </a:r>
            <a:endParaRPr lang="en-US" sz="4400" b="1" dirty="0">
              <a:latin typeface="+mn-lt"/>
            </a:endParaRPr>
          </a:p>
        </p:txBody>
      </p:sp>
    </p:spTree>
    <p:extLst>
      <p:ext uri="{BB962C8B-B14F-4D97-AF65-F5344CB8AC3E}">
        <p14:creationId xmlns:p14="http://schemas.microsoft.com/office/powerpoint/2010/main" val="2520005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726119-7C55-AA4F-BFC1-7FDBEF99FE57}"/>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D551EDAC-0583-B94E-8B33-D1B86FB9553F}"/>
              </a:ext>
            </a:extLst>
          </p:cNvPr>
          <p:cNvSpPr/>
          <p:nvPr/>
        </p:nvSpPr>
        <p:spPr>
          <a:xfrm>
            <a:off x="923485" y="1415860"/>
            <a:ext cx="7297030" cy="959045"/>
          </a:xfrm>
          <a:prstGeom prst="rect">
            <a:avLst/>
          </a:prstGeom>
        </p:spPr>
        <p:txBody>
          <a:bodyPr wrap="square">
            <a:spAutoFit/>
          </a:bodyPr>
          <a:lstStyle/>
          <a:p>
            <a:pPr algn="ctr">
              <a:lnSpc>
                <a:spcPct val="88000"/>
              </a:lnSpc>
            </a:pPr>
            <a:r>
              <a:rPr lang="en-US" sz="3200" dirty="0"/>
              <a:t>After the Diagnostic, </a:t>
            </a:r>
            <a:r>
              <a:rPr lang="en-US" sz="3200" i="1" dirty="0" err="1"/>
              <a:t>i</a:t>
            </a:r>
            <a:r>
              <a:rPr lang="en-US" sz="3200" i="1" dirty="0"/>
              <a:t>-Ready</a:t>
            </a:r>
            <a:r>
              <a:rPr lang="en-US" sz="3200" dirty="0"/>
              <a:t> creates a special report for you and your family.</a:t>
            </a:r>
          </a:p>
        </p:txBody>
      </p:sp>
      <p:sp>
        <p:nvSpPr>
          <p:cNvPr id="11" name="Rounded Rectangle 10">
            <a:extLst>
              <a:ext uri="{FF2B5EF4-FFF2-40B4-BE49-F238E27FC236}">
                <a16:creationId xmlns:a16="http://schemas.microsoft.com/office/drawing/2014/main" id="{38AD6210-C272-0D40-BB81-E38DC5D88C7F}"/>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2E1A50A1-34FD-1A4A-BBA0-60C2FF3950DF}"/>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pic>
        <p:nvPicPr>
          <p:cNvPr id="13" name="Picture 12">
            <a:extLst>
              <a:ext uri="{FF2B5EF4-FFF2-40B4-BE49-F238E27FC236}">
                <a16:creationId xmlns:a16="http://schemas.microsoft.com/office/drawing/2014/main" id="{D0110B70-AB20-3446-80DD-0D1FCE4A2A85}"/>
              </a:ext>
            </a:extLst>
          </p:cNvPr>
          <p:cNvPicPr>
            <a:picLocks noChangeAspect="1"/>
          </p:cNvPicPr>
          <p:nvPr/>
        </p:nvPicPr>
        <p:blipFill>
          <a:blip r:embed="rId3"/>
          <a:srcRect/>
          <a:stretch/>
        </p:blipFill>
        <p:spPr>
          <a:xfrm>
            <a:off x="1248508" y="2526824"/>
            <a:ext cx="6646984" cy="4153813"/>
          </a:xfrm>
          <a:prstGeom prst="rect">
            <a:avLst/>
          </a:prstGeom>
        </p:spPr>
      </p:pic>
    </p:spTree>
    <p:extLst>
      <p:ext uri="{BB962C8B-B14F-4D97-AF65-F5344CB8AC3E}">
        <p14:creationId xmlns:p14="http://schemas.microsoft.com/office/powerpoint/2010/main" val="3103605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omputer&#10;&#10;Description automatically generated">
            <a:extLst>
              <a:ext uri="{FF2B5EF4-FFF2-40B4-BE49-F238E27FC236}">
                <a16:creationId xmlns:a16="http://schemas.microsoft.com/office/drawing/2014/main" id="{80A7BD90-C0BD-C842-8288-CB8FEDFF6ED9}"/>
              </a:ext>
            </a:extLst>
          </p:cNvPr>
          <p:cNvPicPr>
            <a:picLocks noChangeAspect="1"/>
          </p:cNvPicPr>
          <p:nvPr/>
        </p:nvPicPr>
        <p:blipFill>
          <a:blip r:embed="rId3"/>
          <a:stretch>
            <a:fillRect/>
          </a:stretch>
        </p:blipFill>
        <p:spPr>
          <a:xfrm>
            <a:off x="-12700" y="1360487"/>
            <a:ext cx="9144000" cy="5000625"/>
          </a:xfrm>
          <a:prstGeom prst="rect">
            <a:avLst/>
          </a:prstGeom>
        </p:spPr>
      </p:pic>
      <p:sp>
        <p:nvSpPr>
          <p:cNvPr id="18" name="Rounded Rectangle 17">
            <a:extLst>
              <a:ext uri="{FF2B5EF4-FFF2-40B4-BE49-F238E27FC236}">
                <a16:creationId xmlns:a16="http://schemas.microsoft.com/office/drawing/2014/main" id="{524AC6E8-6BEB-CC41-87B8-5538E4B27F5D}"/>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a:extLst>
              <a:ext uri="{FF2B5EF4-FFF2-40B4-BE49-F238E27FC236}">
                <a16:creationId xmlns:a16="http://schemas.microsoft.com/office/drawing/2014/main" id="{4BB87711-EE53-1B40-AFFF-2043A8E14851}"/>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Plan</a:t>
            </a:r>
            <a:endParaRPr lang="en-US" sz="4400" b="1" dirty="0">
              <a:latin typeface="+mn-lt"/>
            </a:endParaRPr>
          </a:p>
        </p:txBody>
      </p:sp>
      <p:grpSp>
        <p:nvGrpSpPr>
          <p:cNvPr id="20" name="Group 19">
            <a:extLst>
              <a:ext uri="{FF2B5EF4-FFF2-40B4-BE49-F238E27FC236}">
                <a16:creationId xmlns:a16="http://schemas.microsoft.com/office/drawing/2014/main" id="{371A046A-FAFD-3C48-A581-3ECEEB61FE0D}"/>
              </a:ext>
            </a:extLst>
          </p:cNvPr>
          <p:cNvGrpSpPr/>
          <p:nvPr/>
        </p:nvGrpSpPr>
        <p:grpSpPr>
          <a:xfrm>
            <a:off x="1016013" y="5667203"/>
            <a:ext cx="7111973" cy="1077218"/>
            <a:chOff x="1473728" y="5621931"/>
            <a:chExt cx="7111973" cy="1077218"/>
          </a:xfrm>
        </p:grpSpPr>
        <p:sp>
          <p:nvSpPr>
            <p:cNvPr id="21" name="Rounded Rectangle 20">
              <a:extLst>
                <a:ext uri="{FF2B5EF4-FFF2-40B4-BE49-F238E27FC236}">
                  <a16:creationId xmlns:a16="http://schemas.microsoft.com/office/drawing/2014/main" id="{E554CC45-0F77-0240-8CB2-F052C36D9541}"/>
                </a:ext>
              </a:extLst>
            </p:cNvPr>
            <p:cNvSpPr/>
            <p:nvPr/>
          </p:nvSpPr>
          <p:spPr>
            <a:xfrm>
              <a:off x="1473728" y="5621931"/>
              <a:ext cx="7111973"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417D39-38FA-8D4F-B657-1174ECE556FC}"/>
                </a:ext>
              </a:extLst>
            </p:cNvPr>
            <p:cNvSpPr/>
            <p:nvPr/>
          </p:nvSpPr>
          <p:spPr>
            <a:xfrm>
              <a:off x="1545586" y="5621931"/>
              <a:ext cx="6942858" cy="1077218"/>
            </a:xfrm>
            <a:prstGeom prst="rect">
              <a:avLst/>
            </a:prstGeom>
          </p:spPr>
          <p:txBody>
            <a:bodyPr wrap="square">
              <a:spAutoFit/>
            </a:bodyPr>
            <a:lstStyle/>
            <a:p>
              <a:pPr algn="ctr"/>
              <a:r>
                <a:rPr lang="en-US" sz="3200" dirty="0"/>
                <a:t>After the Diagnostic, we can </a:t>
              </a:r>
              <a:br>
                <a:rPr lang="en-US" sz="3200" dirty="0"/>
              </a:br>
              <a:r>
                <a:rPr lang="en-US" sz="3200" dirty="0"/>
                <a:t>review your results and goals.</a:t>
              </a:r>
            </a:p>
          </p:txBody>
        </p:sp>
      </p:grpSp>
      <p:sp>
        <p:nvSpPr>
          <p:cNvPr id="23" name="Rounded Rectangle 22">
            <a:extLst>
              <a:ext uri="{FF2B5EF4-FFF2-40B4-BE49-F238E27FC236}">
                <a16:creationId xmlns:a16="http://schemas.microsoft.com/office/drawing/2014/main" id="{7C2C590A-AA24-084F-B157-900233EAD14C}"/>
              </a:ext>
            </a:extLst>
          </p:cNvPr>
          <p:cNvSpPr/>
          <p:nvPr/>
        </p:nvSpPr>
        <p:spPr>
          <a:xfrm>
            <a:off x="3530600" y="3503220"/>
            <a:ext cx="457200" cy="4809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A397E9D6-80C7-6848-B96B-145CB6A3537D}"/>
              </a:ext>
            </a:extLst>
          </p:cNvPr>
          <p:cNvSpPr/>
          <p:nvPr/>
        </p:nvSpPr>
        <p:spPr>
          <a:xfrm>
            <a:off x="4082803" y="4066528"/>
            <a:ext cx="685140" cy="1395351"/>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E4290A4-81AD-AD41-971C-76CC2CAFC805}"/>
              </a:ext>
            </a:extLst>
          </p:cNvPr>
          <p:cNvSpPr/>
          <p:nvPr/>
        </p:nvSpPr>
        <p:spPr>
          <a:xfrm>
            <a:off x="6950693" y="3206338"/>
            <a:ext cx="812181" cy="1395350"/>
          </a:xfrm>
          <a:prstGeom prst="roundRect">
            <a:avLst/>
          </a:prstGeom>
          <a:no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23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 name="Picture 17">
            <a:extLst>
              <a:ext uri="{FF2B5EF4-FFF2-40B4-BE49-F238E27FC236}">
                <a16:creationId xmlns:a16="http://schemas.microsoft.com/office/drawing/2014/main" id="{09C90CC6-E7DB-A648-BA3F-D9285A5C190B}"/>
              </a:ext>
            </a:extLst>
          </p:cNvPr>
          <p:cNvPicPr>
            <a:picLocks noChangeAspect="1"/>
          </p:cNvPicPr>
          <p:nvPr/>
        </p:nvPicPr>
        <p:blipFill>
          <a:blip r:embed="rId3"/>
          <a:stretch>
            <a:fillRect/>
          </a:stretch>
        </p:blipFill>
        <p:spPr>
          <a:xfrm>
            <a:off x="4663485" y="1525936"/>
            <a:ext cx="4116293" cy="4478374"/>
          </a:xfrm>
          <a:prstGeom prst="rect">
            <a:avLst/>
          </a:prstGeom>
          <a:effectLst>
            <a:outerShdw blurRad="63500" sx="102000" sy="102000" algn="ctr" rotWithShape="0">
              <a:prstClr val="black">
                <a:alpha val="40000"/>
              </a:prstClr>
            </a:outerShdw>
          </a:effectLst>
        </p:spPr>
      </p:pic>
      <p:sp>
        <p:nvSpPr>
          <p:cNvPr id="19" name="TextBox 3">
            <a:extLst>
              <a:ext uri="{FF2B5EF4-FFF2-40B4-BE49-F238E27FC236}">
                <a16:creationId xmlns:a16="http://schemas.microsoft.com/office/drawing/2014/main" id="{52F0603F-3D3B-694C-BB4E-AAEFDA870ABB}"/>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21" name="Group 20">
            <a:extLst>
              <a:ext uri="{FF2B5EF4-FFF2-40B4-BE49-F238E27FC236}">
                <a16:creationId xmlns:a16="http://schemas.microsoft.com/office/drawing/2014/main" id="{DE1035FA-85B0-3448-94FC-3A63A909D2A2}"/>
              </a:ext>
            </a:extLst>
          </p:cNvPr>
          <p:cNvGrpSpPr/>
          <p:nvPr/>
        </p:nvGrpSpPr>
        <p:grpSpPr>
          <a:xfrm>
            <a:off x="7311031" y="-672501"/>
            <a:ext cx="1345001" cy="1345001"/>
            <a:chOff x="7311031" y="-648171"/>
            <a:chExt cx="1345001" cy="1345001"/>
          </a:xfrm>
          <a:solidFill>
            <a:srgbClr val="6A388A"/>
          </a:solidFill>
        </p:grpSpPr>
        <p:sp>
          <p:nvSpPr>
            <p:cNvPr id="22" name="Rounded Rectangle 21">
              <a:extLst>
                <a:ext uri="{FF2B5EF4-FFF2-40B4-BE49-F238E27FC236}">
                  <a16:creationId xmlns:a16="http://schemas.microsoft.com/office/drawing/2014/main" id="{4527258C-AE71-CA4F-8092-851F338BE41C}"/>
                </a:ext>
              </a:extLst>
            </p:cNvPr>
            <p:cNvSpPr/>
            <p:nvPr/>
          </p:nvSpPr>
          <p:spPr>
            <a:xfrm>
              <a:off x="7311031" y="-648171"/>
              <a:ext cx="1345001" cy="1345001"/>
            </a:xfrm>
            <a:prstGeom prst="roundRect">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CCD02F-639B-4548-8572-D509D9C1A06E}"/>
                </a:ext>
              </a:extLst>
            </p:cNvPr>
            <p:cNvSpPr txBox="1"/>
            <p:nvPr/>
          </p:nvSpPr>
          <p:spPr>
            <a:xfrm>
              <a:off x="7504180" y="205265"/>
              <a:ext cx="987660" cy="338554"/>
            </a:xfrm>
            <a:prstGeom prst="rect">
              <a:avLst/>
            </a:prstGeom>
            <a:grpFill/>
          </p:spPr>
          <p:txBody>
            <a:bodyPr wrap="square" rtlCol="0">
              <a:spAutoFit/>
            </a:bodyPr>
            <a:lstStyle/>
            <a:p>
              <a:r>
                <a:rPr lang="en-US" sz="1600" b="1" i="1" dirty="0">
                  <a:solidFill>
                    <a:schemeClr val="bg1"/>
                  </a:solidFill>
                </a:rPr>
                <a:t>Optional</a:t>
              </a:r>
            </a:p>
          </p:txBody>
        </p:sp>
      </p:grpSp>
    </p:spTree>
    <p:extLst>
      <p:ext uri="{BB962C8B-B14F-4D97-AF65-F5344CB8AC3E}">
        <p14:creationId xmlns:p14="http://schemas.microsoft.com/office/powerpoint/2010/main" val="1524848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3">
            <a:extLst>
              <a:ext uri="{FF2B5EF4-FFF2-40B4-BE49-F238E27FC236}">
                <a16:creationId xmlns:a16="http://schemas.microsoft.com/office/drawing/2014/main" id="{5D5D31BF-63A6-CD45-9D85-DE62F5C25498}"/>
              </a:ext>
            </a:extLst>
          </p:cNvPr>
          <p:cNvSpPr txBox="1">
            <a:spLocks noChangeArrowheads="1"/>
          </p:cNvSpPr>
          <p:nvPr/>
        </p:nvSpPr>
        <p:spPr bwMode="auto">
          <a:xfrm>
            <a:off x="805279" y="1390699"/>
            <a:ext cx="753344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lgn="ctr" eaLnBrk="1" hangingPunct="1">
              <a:spcBef>
                <a:spcPct val="0"/>
              </a:spcBef>
              <a:spcAft>
                <a:spcPts val="1200"/>
              </a:spcAft>
              <a:buNone/>
            </a:pPr>
            <a:r>
              <a:rPr lang="en-US" altLang="en-US" sz="4000" b="1" dirty="0"/>
              <a:t>To do my best on </a:t>
            </a:r>
            <a:r>
              <a:rPr lang="en-US" altLang="en-US" sz="4000" b="1" i="1" dirty="0" err="1"/>
              <a:t>i</a:t>
            </a:r>
            <a:r>
              <a:rPr lang="en-US" altLang="en-US" sz="4000" b="1" i="1" dirty="0"/>
              <a:t>-Ready,</a:t>
            </a:r>
            <a:r>
              <a:rPr lang="en-US" altLang="en-US" sz="4000" b="1" dirty="0"/>
              <a:t> I will . . .</a:t>
            </a:r>
          </a:p>
        </p:txBody>
      </p:sp>
      <p:sp>
        <p:nvSpPr>
          <p:cNvPr id="9" name="Rounded Rectangle 8">
            <a:extLst>
              <a:ext uri="{FF2B5EF4-FFF2-40B4-BE49-F238E27FC236}">
                <a16:creationId xmlns:a16="http://schemas.microsoft.com/office/drawing/2014/main" id="{B33A1A17-5B8E-CC48-86B6-F091D670CF82}"/>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B62ACFE5-D6B4-0740-8D9F-660265A7DCC4}"/>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a:t>
            </a:r>
            <a:endParaRPr lang="en-US" sz="4400" b="1" dirty="0">
              <a:latin typeface="+mn-lt"/>
            </a:endParaRPr>
          </a:p>
        </p:txBody>
      </p:sp>
      <p:pic>
        <p:nvPicPr>
          <p:cNvPr id="3" name="Picture 2" descr="A close up of a logo&#10;&#10;Description automatically generated">
            <a:extLst>
              <a:ext uri="{FF2B5EF4-FFF2-40B4-BE49-F238E27FC236}">
                <a16:creationId xmlns:a16="http://schemas.microsoft.com/office/drawing/2014/main" id="{A3E8BE19-8661-E64C-AC66-3E6AC3ECEB8E}"/>
              </a:ext>
            </a:extLst>
          </p:cNvPr>
          <p:cNvPicPr>
            <a:picLocks noChangeAspect="1"/>
          </p:cNvPicPr>
          <p:nvPr/>
        </p:nvPicPr>
        <p:blipFill>
          <a:blip r:embed="rId3"/>
          <a:stretch>
            <a:fillRect/>
          </a:stretch>
        </p:blipFill>
        <p:spPr>
          <a:xfrm>
            <a:off x="2199739" y="2396466"/>
            <a:ext cx="4744521" cy="40933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787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42B45AC2-268F-4942-8E50-F825F5514EA7}"/>
              </a:ext>
            </a:extLst>
          </p:cNvPr>
          <p:cNvPicPr>
            <a:picLocks noGrp="1" noChangeAspect="1"/>
          </p:cNvPicPr>
          <p:nvPr>
            <p:ph idx="1"/>
          </p:nvPr>
        </p:nvPicPr>
        <p:blipFill>
          <a:blip r:embed="rId3"/>
          <a:stretch>
            <a:fillRect/>
          </a:stretch>
        </p:blipFill>
        <p:spPr>
          <a:xfrm>
            <a:off x="-208584" y="-156438"/>
            <a:ext cx="9561168" cy="7170876"/>
          </a:xfrm>
        </p:spPr>
      </p:pic>
      <p:pic>
        <p:nvPicPr>
          <p:cNvPr id="7" name="Picture 6">
            <a:extLst>
              <a:ext uri="{FF2B5EF4-FFF2-40B4-BE49-F238E27FC236}">
                <a16:creationId xmlns:a16="http://schemas.microsoft.com/office/drawing/2014/main" id="{A878FE76-3032-134D-A128-C74634C740C0}"/>
              </a:ext>
            </a:extLst>
          </p:cNvPr>
          <p:cNvPicPr>
            <a:picLocks noChangeAspect="1"/>
          </p:cNvPicPr>
          <p:nvPr/>
        </p:nvPicPr>
        <p:blipFill>
          <a:blip r:embed="rId4"/>
          <a:srcRect/>
          <a:stretch/>
        </p:blipFill>
        <p:spPr>
          <a:xfrm>
            <a:off x="3470230" y="6303046"/>
            <a:ext cx="2203540" cy="483704"/>
          </a:xfrm>
          <a:prstGeom prst="rect">
            <a:avLst/>
          </a:prstGeom>
        </p:spPr>
      </p:pic>
      <p:pic>
        <p:nvPicPr>
          <p:cNvPr id="8" name="Picture 7">
            <a:extLst>
              <a:ext uri="{FF2B5EF4-FFF2-40B4-BE49-F238E27FC236}">
                <a16:creationId xmlns:a16="http://schemas.microsoft.com/office/drawing/2014/main" id="{05D579D1-EA57-6E47-B8BA-1C0EB0E9C322}"/>
              </a:ext>
            </a:extLst>
          </p:cNvPr>
          <p:cNvPicPr>
            <a:picLocks noChangeAspect="1"/>
          </p:cNvPicPr>
          <p:nvPr/>
        </p:nvPicPr>
        <p:blipFill>
          <a:blip r:embed="rId5"/>
          <a:stretch>
            <a:fillRect/>
          </a:stretch>
        </p:blipFill>
        <p:spPr>
          <a:xfrm>
            <a:off x="3593994" y="1392635"/>
            <a:ext cx="4921356" cy="4773261"/>
          </a:xfrm>
          <a:prstGeom prst="rect">
            <a:avLst/>
          </a:prstGeom>
          <a:effectLst>
            <a:outerShdw blurRad="63500" sx="102000" sy="102000" algn="ctr" rotWithShape="0">
              <a:prstClr val="black">
                <a:alpha val="40000"/>
              </a:prstClr>
            </a:outerShdw>
          </a:effectLst>
        </p:spPr>
      </p:pic>
      <p:pic>
        <p:nvPicPr>
          <p:cNvPr id="10" name="Picture 9" descr="A picture containing clock&#10;&#10;Description automatically generated">
            <a:extLst>
              <a:ext uri="{FF2B5EF4-FFF2-40B4-BE49-F238E27FC236}">
                <a16:creationId xmlns:a16="http://schemas.microsoft.com/office/drawing/2014/main" id="{B9D96D1A-42ED-7546-AD22-B5BA5F73F65C}"/>
              </a:ext>
            </a:extLst>
          </p:cNvPr>
          <p:cNvPicPr>
            <a:picLocks noChangeAspect="1"/>
          </p:cNvPicPr>
          <p:nvPr/>
        </p:nvPicPr>
        <p:blipFill>
          <a:blip r:embed="rId6"/>
          <a:stretch>
            <a:fillRect/>
          </a:stretch>
        </p:blipFill>
        <p:spPr>
          <a:xfrm>
            <a:off x="399325" y="1499510"/>
            <a:ext cx="2931871" cy="4280170"/>
          </a:xfrm>
          <a:prstGeom prst="rect">
            <a:avLst/>
          </a:prstGeom>
          <a:effectLst>
            <a:outerShdw blurRad="63500" sx="102000" sy="102000" algn="ctr" rotWithShape="0">
              <a:prstClr val="black">
                <a:alpha val="40000"/>
              </a:prstClr>
            </a:outerShdw>
          </a:effectLst>
        </p:spPr>
      </p:pic>
      <p:sp>
        <p:nvSpPr>
          <p:cNvPr id="11" name="Title 3">
            <a:extLst>
              <a:ext uri="{FF2B5EF4-FFF2-40B4-BE49-F238E27FC236}">
                <a16:creationId xmlns:a16="http://schemas.microsoft.com/office/drawing/2014/main" id="{AFD02D84-4296-B543-9BAD-CCA29AB58A96}"/>
              </a:ext>
            </a:extLst>
          </p:cNvPr>
          <p:cNvSpPr>
            <a:spLocks noGrp="1"/>
          </p:cNvSpPr>
          <p:nvPr>
            <p:ph type="title"/>
          </p:nvPr>
        </p:nvSpPr>
        <p:spPr>
          <a:xfrm>
            <a:off x="628650" y="173947"/>
            <a:ext cx="7886700" cy="1325563"/>
          </a:xfrm>
          <a:ln>
            <a:noFill/>
          </a:ln>
        </p:spPr>
        <p:txBody>
          <a:bodyPr>
            <a:noAutofit/>
          </a:bodyPr>
          <a:lstStyle/>
          <a:p>
            <a:pPr algn="ctr"/>
            <a:r>
              <a:rPr lang="en-US" sz="6000" dirty="0"/>
              <a:t>You Will Rock It!</a:t>
            </a:r>
          </a:p>
        </p:txBody>
      </p:sp>
    </p:spTree>
    <p:extLst>
      <p:ext uri="{BB962C8B-B14F-4D97-AF65-F5344CB8AC3E}">
        <p14:creationId xmlns:p14="http://schemas.microsoft.com/office/powerpoint/2010/main" val="3030194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D9598-45E3-E54B-A4AC-F3D5FC921C74}"/>
              </a:ext>
            </a:extLst>
          </p:cNvPr>
          <p:cNvSpPr txBox="1"/>
          <p:nvPr/>
        </p:nvSpPr>
        <p:spPr>
          <a:xfrm>
            <a:off x="7635618" y="6132910"/>
            <a:ext cx="987660" cy="338554"/>
          </a:xfrm>
          <a:prstGeom prst="rect">
            <a:avLst/>
          </a:prstGeom>
          <a:noFill/>
        </p:spPr>
        <p:txBody>
          <a:bodyPr wrap="square" rtlCol="0">
            <a:spAutoFit/>
          </a:bodyPr>
          <a:lstStyle/>
          <a:p>
            <a:r>
              <a:rPr lang="en-US" sz="1600" b="1" i="1" dirty="0">
                <a:solidFill>
                  <a:schemeClr val="bg1"/>
                </a:solidFill>
              </a:rPr>
              <a:t>Optional</a:t>
            </a:r>
          </a:p>
        </p:txBody>
      </p:sp>
      <p:sp>
        <p:nvSpPr>
          <p:cNvPr id="17" name="Rounded Rectangle 16">
            <a:extLst>
              <a:ext uri="{FF2B5EF4-FFF2-40B4-BE49-F238E27FC236}">
                <a16:creationId xmlns:a16="http://schemas.microsoft.com/office/drawing/2014/main" id="{44FCB20D-8DD7-8142-9F97-907D920E52B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Box 3">
            <a:extLst>
              <a:ext uri="{FF2B5EF4-FFF2-40B4-BE49-F238E27FC236}">
                <a16:creationId xmlns:a16="http://schemas.microsoft.com/office/drawing/2014/main" id="{52F0603F-3D3B-694C-BB4E-AAEFDA870ABB}"/>
              </a:ext>
            </a:extLst>
          </p:cNvPr>
          <p:cNvSpPr txBox="1">
            <a:spLocks noChangeArrowheads="1"/>
          </p:cNvSpPr>
          <p:nvPr/>
        </p:nvSpPr>
        <p:spPr bwMode="auto">
          <a:xfrm>
            <a:off x="778266" y="1649019"/>
            <a:ext cx="4026954"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pPr>
            <a:r>
              <a:rPr lang="en-US" altLang="en-US" dirty="0"/>
              <a:t>Class incentives</a:t>
            </a:r>
          </a:p>
          <a:p>
            <a:pPr eaLnBrk="1" hangingPunct="1">
              <a:spcBef>
                <a:spcPct val="0"/>
              </a:spcBef>
              <a:spcAft>
                <a:spcPts val="1200"/>
              </a:spcAft>
            </a:pPr>
            <a:r>
              <a:rPr lang="en-US" altLang="en-US" dirty="0"/>
              <a:t>Individual incentives</a:t>
            </a:r>
          </a:p>
          <a:p>
            <a:pPr marL="0" indent="0" eaLnBrk="1" hangingPunct="1">
              <a:spcBef>
                <a:spcPct val="0"/>
              </a:spcBef>
              <a:spcAft>
                <a:spcPts val="1200"/>
              </a:spcAft>
              <a:buNone/>
            </a:pPr>
            <a:endParaRPr lang="en-US" altLang="en-US" dirty="0"/>
          </a:p>
        </p:txBody>
      </p:sp>
      <p:sp>
        <p:nvSpPr>
          <p:cNvPr id="20" name="Rectangle 19">
            <a:extLst>
              <a:ext uri="{FF2B5EF4-FFF2-40B4-BE49-F238E27FC236}">
                <a16:creationId xmlns:a16="http://schemas.microsoft.com/office/drawing/2014/main" id="{46B38D84-0CF9-AB40-A78A-77552019D83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Our Incentives</a:t>
            </a:r>
            <a:endParaRPr lang="en-US" sz="4400" b="1" dirty="0">
              <a:latin typeface="+mn-lt"/>
            </a:endParaRPr>
          </a:p>
        </p:txBody>
      </p:sp>
      <p:grpSp>
        <p:nvGrpSpPr>
          <p:cNvPr id="21" name="Group 20">
            <a:extLst>
              <a:ext uri="{FF2B5EF4-FFF2-40B4-BE49-F238E27FC236}">
                <a16:creationId xmlns:a16="http://schemas.microsoft.com/office/drawing/2014/main" id="{DE1035FA-85B0-3448-94FC-3A63A909D2A2}"/>
              </a:ext>
            </a:extLst>
          </p:cNvPr>
          <p:cNvGrpSpPr/>
          <p:nvPr/>
        </p:nvGrpSpPr>
        <p:grpSpPr>
          <a:xfrm>
            <a:off x="7311031" y="-672501"/>
            <a:ext cx="1345001" cy="1345001"/>
            <a:chOff x="7311031" y="-648171"/>
            <a:chExt cx="1345001" cy="1345001"/>
          </a:xfrm>
        </p:grpSpPr>
        <p:sp>
          <p:nvSpPr>
            <p:cNvPr id="22" name="Rounded Rectangle 21">
              <a:extLst>
                <a:ext uri="{FF2B5EF4-FFF2-40B4-BE49-F238E27FC236}">
                  <a16:creationId xmlns:a16="http://schemas.microsoft.com/office/drawing/2014/main" id="{4527258C-AE71-CA4F-8092-851F338BE41C}"/>
                </a:ext>
              </a:extLst>
            </p:cNvPr>
            <p:cNvSpPr/>
            <p:nvPr/>
          </p:nvSpPr>
          <p:spPr>
            <a:xfrm>
              <a:off x="7311031" y="-648171"/>
              <a:ext cx="1345001" cy="1345001"/>
            </a:xfrm>
            <a:prstGeom prst="roundRect">
              <a:avLst/>
            </a:prstGeom>
            <a:solidFill>
              <a:srgbClr val="95BC3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5CCD02F-639B-4548-8572-D509D9C1A06E}"/>
                </a:ext>
              </a:extLst>
            </p:cNvPr>
            <p:cNvSpPr txBox="1"/>
            <p:nvPr/>
          </p:nvSpPr>
          <p:spPr>
            <a:xfrm>
              <a:off x="7504180" y="205265"/>
              <a:ext cx="987660" cy="338554"/>
            </a:xfrm>
            <a:prstGeom prst="rect">
              <a:avLst/>
            </a:prstGeom>
            <a:noFill/>
          </p:spPr>
          <p:txBody>
            <a:bodyPr wrap="square" rtlCol="0">
              <a:spAutoFit/>
            </a:bodyPr>
            <a:lstStyle/>
            <a:p>
              <a:r>
                <a:rPr lang="en-US" sz="1600" b="1" i="1" dirty="0">
                  <a:solidFill>
                    <a:schemeClr val="bg1"/>
                  </a:solidFill>
                </a:rPr>
                <a:t>Optional</a:t>
              </a:r>
            </a:p>
          </p:txBody>
        </p:sp>
      </p:grpSp>
      <p:pic>
        <p:nvPicPr>
          <p:cNvPr id="3" name="Picture 2" descr="A picture containing person, table, holding, room&#10;&#10;Description automatically generated">
            <a:extLst>
              <a:ext uri="{FF2B5EF4-FFF2-40B4-BE49-F238E27FC236}">
                <a16:creationId xmlns:a16="http://schemas.microsoft.com/office/drawing/2014/main" id="{E2929F45-8B84-BC46-BD81-181FE3D24CEC}"/>
              </a:ext>
            </a:extLst>
          </p:cNvPr>
          <p:cNvPicPr>
            <a:picLocks noChangeAspect="1"/>
          </p:cNvPicPr>
          <p:nvPr/>
        </p:nvPicPr>
        <p:blipFill>
          <a:blip r:embed="rId3"/>
          <a:stretch>
            <a:fillRect/>
          </a:stretch>
        </p:blipFill>
        <p:spPr>
          <a:xfrm>
            <a:off x="5088531" y="1459843"/>
            <a:ext cx="2222500" cy="5956300"/>
          </a:xfrm>
          <a:prstGeom prst="rect">
            <a:avLst/>
          </a:prstGeom>
        </p:spPr>
      </p:pic>
    </p:spTree>
    <p:extLst>
      <p:ext uri="{BB962C8B-B14F-4D97-AF65-F5344CB8AC3E}">
        <p14:creationId xmlns:p14="http://schemas.microsoft.com/office/powerpoint/2010/main" val="99397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2">
            <a:extLst>
              <a:ext uri="{FF2B5EF4-FFF2-40B4-BE49-F238E27FC236}">
                <a16:creationId xmlns:a16="http://schemas.microsoft.com/office/drawing/2014/main" id="{B7AFAE59-801B-B44F-89FE-5699C4989DEB}"/>
              </a:ext>
            </a:extLst>
          </p:cNvPr>
          <p:cNvSpPr>
            <a:spLocks noChangeArrowheads="1"/>
          </p:cNvSpPr>
          <p:nvPr/>
        </p:nvSpPr>
        <p:spPr bwMode="auto">
          <a:xfrm>
            <a:off x="351695" y="1426072"/>
            <a:ext cx="8642180" cy="940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nSpc>
                <a:spcPct val="88000"/>
              </a:lnSpc>
              <a:spcBef>
                <a:spcPct val="0"/>
              </a:spcBef>
              <a:spcAft>
                <a:spcPts val="1200"/>
              </a:spcAft>
            </a:pPr>
            <a:r>
              <a:rPr lang="en-US" altLang="en-US" sz="2400" dirty="0"/>
              <a:t>What strategies do you plan to use on your </a:t>
            </a:r>
            <a:r>
              <a:rPr lang="en-US" altLang="en-US" sz="2400" i="1" dirty="0" err="1"/>
              <a:t>i</a:t>
            </a:r>
            <a:r>
              <a:rPr lang="en-US" altLang="en-US" sz="2400" i="1" dirty="0"/>
              <a:t>-Ready Diagnostic</a:t>
            </a:r>
            <a:r>
              <a:rPr lang="en-US" altLang="en-US" sz="2400" dirty="0"/>
              <a:t>?</a:t>
            </a:r>
          </a:p>
          <a:p>
            <a:pPr marL="342900" indent="-342900">
              <a:spcBef>
                <a:spcPct val="0"/>
              </a:spcBef>
              <a:spcAft>
                <a:spcPts val="1200"/>
              </a:spcAft>
            </a:pPr>
            <a:r>
              <a:rPr lang="en-US" altLang="en-US" sz="2400" dirty="0"/>
              <a:t>What do you want to remember?</a:t>
            </a:r>
          </a:p>
        </p:txBody>
      </p:sp>
      <p:sp>
        <p:nvSpPr>
          <p:cNvPr id="8" name="Rounded Rectangle 7">
            <a:extLst>
              <a:ext uri="{FF2B5EF4-FFF2-40B4-BE49-F238E27FC236}">
                <a16:creationId xmlns:a16="http://schemas.microsoft.com/office/drawing/2014/main" id="{92F4C2E5-FE4A-AA4A-BD73-BE806C219B1B}"/>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20EC7AF1-C91D-0148-9C4E-5F05E7779FC3}"/>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Reflections</a:t>
            </a:r>
            <a:endParaRPr lang="en-US" sz="4400" b="1" dirty="0">
              <a:latin typeface="+mn-lt"/>
            </a:endParaRPr>
          </a:p>
        </p:txBody>
      </p:sp>
      <p:pic>
        <p:nvPicPr>
          <p:cNvPr id="5" name="Picture 4" descr="A group of people posing for a toy&#10;&#10;Description automatically generated">
            <a:extLst>
              <a:ext uri="{FF2B5EF4-FFF2-40B4-BE49-F238E27FC236}">
                <a16:creationId xmlns:a16="http://schemas.microsoft.com/office/drawing/2014/main" id="{EE2C4D24-2902-FA4C-9C6B-AFE5855BC9AA}"/>
              </a:ext>
            </a:extLst>
          </p:cNvPr>
          <p:cNvPicPr>
            <a:picLocks noChangeAspect="1"/>
          </p:cNvPicPr>
          <p:nvPr/>
        </p:nvPicPr>
        <p:blipFill>
          <a:blip r:embed="rId3"/>
          <a:stretch>
            <a:fillRect/>
          </a:stretch>
        </p:blipFill>
        <p:spPr>
          <a:xfrm>
            <a:off x="741754" y="2604785"/>
            <a:ext cx="7975488" cy="63277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256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6389C9E-DCEC-2C41-A1A2-A4D77ABBE311}"/>
              </a:ext>
            </a:extLst>
          </p:cNvPr>
          <p:cNvSpPr txBox="1">
            <a:spLocks/>
          </p:cNvSpPr>
          <p:nvPr/>
        </p:nvSpPr>
        <p:spPr>
          <a:xfrm>
            <a:off x="261005" y="1670349"/>
            <a:ext cx="7886700" cy="1325563"/>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6000" b="1" dirty="0">
                <a:latin typeface="+mn-lt"/>
              </a:rPr>
              <a:t>Embedded Universal Supports</a:t>
            </a:r>
            <a:endParaRPr lang="en-US" sz="6000" dirty="0">
              <a:effectLst>
                <a:glow rad="63500">
                  <a:schemeClr val="accent4">
                    <a:satMod val="175000"/>
                    <a:alpha val="13000"/>
                  </a:schemeClr>
                </a:glow>
              </a:effectLst>
              <a:latin typeface="+mn-lt"/>
            </a:endParaRPr>
          </a:p>
        </p:txBody>
      </p:sp>
      <p:pic>
        <p:nvPicPr>
          <p:cNvPr id="4" name="Picture 3">
            <a:extLst>
              <a:ext uri="{FF2B5EF4-FFF2-40B4-BE49-F238E27FC236}">
                <a16:creationId xmlns:a16="http://schemas.microsoft.com/office/drawing/2014/main" id="{A847498B-F45E-2B47-9F85-55F6ABD76FA9}"/>
              </a:ext>
            </a:extLst>
          </p:cNvPr>
          <p:cNvPicPr>
            <a:picLocks noChangeAspect="1"/>
          </p:cNvPicPr>
          <p:nvPr/>
        </p:nvPicPr>
        <p:blipFill>
          <a:blip r:embed="rId3"/>
          <a:srcRect/>
          <a:stretch/>
        </p:blipFill>
        <p:spPr>
          <a:xfrm>
            <a:off x="380273" y="571356"/>
            <a:ext cx="3039621" cy="667234"/>
          </a:xfrm>
          <a:prstGeom prst="rect">
            <a:avLst/>
          </a:prstGeom>
          <a:effectLst/>
        </p:spPr>
      </p:pic>
      <p:sp>
        <p:nvSpPr>
          <p:cNvPr id="6" name="Title 3">
            <a:extLst>
              <a:ext uri="{FF2B5EF4-FFF2-40B4-BE49-F238E27FC236}">
                <a16:creationId xmlns:a16="http://schemas.microsoft.com/office/drawing/2014/main" id="{BD6CE6C0-66EC-0246-ABC8-CF7BFA55F126}"/>
              </a:ext>
            </a:extLst>
          </p:cNvPr>
          <p:cNvSpPr txBox="1">
            <a:spLocks/>
          </p:cNvSpPr>
          <p:nvPr/>
        </p:nvSpPr>
        <p:spPr>
          <a:xfrm>
            <a:off x="261005" y="3676991"/>
            <a:ext cx="2962962" cy="554377"/>
          </a:xfrm>
          <a:prstGeom prst="rect">
            <a:avLst/>
          </a:prstGeom>
          <a:effectLst>
            <a:glow rad="25400">
              <a:schemeClr val="accent4">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fontAlgn="auto">
              <a:spcAft>
                <a:spcPts val="0"/>
              </a:spcAft>
            </a:pPr>
            <a:r>
              <a:rPr lang="en-US" sz="4000" dirty="0">
                <a:effectLst>
                  <a:glow rad="63500">
                    <a:schemeClr val="accent4">
                      <a:satMod val="175000"/>
                      <a:alpha val="13000"/>
                    </a:schemeClr>
                  </a:glow>
                </a:effectLst>
              </a:rPr>
              <a:t>Grades K–8</a:t>
            </a:r>
          </a:p>
        </p:txBody>
      </p:sp>
      <p:cxnSp>
        <p:nvCxnSpPr>
          <p:cNvPr id="7" name="Straight Connector 6">
            <a:extLst>
              <a:ext uri="{FF2B5EF4-FFF2-40B4-BE49-F238E27FC236}">
                <a16:creationId xmlns:a16="http://schemas.microsoft.com/office/drawing/2014/main" id="{0A1333AF-C035-2F49-90CE-621629EAA4E8}"/>
              </a:ext>
            </a:extLst>
          </p:cNvPr>
          <p:cNvCxnSpPr>
            <a:cxnSpLocks/>
          </p:cNvCxnSpPr>
          <p:nvPr/>
        </p:nvCxnSpPr>
        <p:spPr>
          <a:xfrm>
            <a:off x="354315" y="3487220"/>
            <a:ext cx="3597769" cy="0"/>
          </a:xfrm>
          <a:prstGeom prst="line">
            <a:avLst/>
          </a:prstGeom>
          <a:ln w="22225" cap="rnd">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9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hirt, room&#10;&#10;Description automatically generated">
            <a:extLst>
              <a:ext uri="{FF2B5EF4-FFF2-40B4-BE49-F238E27FC236}">
                <a16:creationId xmlns:a16="http://schemas.microsoft.com/office/drawing/2014/main" id="{097490DF-E43F-4A4E-A966-16A998B5ECCF}"/>
              </a:ext>
            </a:extLst>
          </p:cNvPr>
          <p:cNvPicPr>
            <a:picLocks noChangeAspect="1"/>
          </p:cNvPicPr>
          <p:nvPr/>
        </p:nvPicPr>
        <p:blipFill>
          <a:blip r:embed="rId3"/>
          <a:stretch>
            <a:fillRect/>
          </a:stretch>
        </p:blipFill>
        <p:spPr>
          <a:xfrm>
            <a:off x="0" y="56272"/>
            <a:ext cx="9144000" cy="6858000"/>
          </a:xfrm>
          <a:prstGeom prst="rect">
            <a:avLst/>
          </a:prstGeom>
        </p:spPr>
      </p:pic>
      <p:sp>
        <p:nvSpPr>
          <p:cNvPr id="8" name="Rectangle 7">
            <a:extLst>
              <a:ext uri="{FF2B5EF4-FFF2-40B4-BE49-F238E27FC236}">
                <a16:creationId xmlns:a16="http://schemas.microsoft.com/office/drawing/2014/main" id="{0ADEF1C8-11A2-F343-9344-706BF91EEBD5}"/>
              </a:ext>
            </a:extLst>
          </p:cNvPr>
          <p:cNvSpPr/>
          <p:nvPr/>
        </p:nvSpPr>
        <p:spPr>
          <a:xfrm rot="829050">
            <a:off x="1211577" y="1544243"/>
            <a:ext cx="7745141" cy="1446550"/>
          </a:xfrm>
          <a:prstGeom prst="rect">
            <a:avLst/>
          </a:prstGeom>
        </p:spPr>
        <p:txBody>
          <a:bodyPr wrap="square">
            <a:spAutoFit/>
          </a:bodyPr>
          <a:lstStyle/>
          <a:p>
            <a:pPr algn="ctr"/>
            <a:r>
              <a:rPr lang="en-US" sz="4400" b="1" dirty="0">
                <a:cs typeface="Calibri" panose="020F0502020204030204" pitchFamily="34" charset="0"/>
              </a:rPr>
              <a:t>“Why are we taking the </a:t>
            </a:r>
            <a:br>
              <a:rPr lang="en-US" sz="4400" b="1" dirty="0">
                <a:cs typeface="Calibri" panose="020F0502020204030204" pitchFamily="34" charset="0"/>
              </a:rPr>
            </a:br>
            <a:r>
              <a:rPr lang="en-US" sz="4400" b="1" i="1" dirty="0" err="1">
                <a:cs typeface="Calibri" panose="020F0502020204030204" pitchFamily="34" charset="0"/>
              </a:rPr>
              <a:t>i</a:t>
            </a:r>
            <a:r>
              <a:rPr lang="en-US" sz="4400" b="1" i="1" dirty="0">
                <a:cs typeface="Calibri" panose="020F0502020204030204" pitchFamily="34" charset="0"/>
              </a:rPr>
              <a:t>-Ready Diagnostic</a:t>
            </a:r>
            <a:r>
              <a:rPr lang="en-US" sz="4400" b="1" dirty="0">
                <a:cs typeface="Calibri" panose="020F0502020204030204" pitchFamily="34" charset="0"/>
              </a:rPr>
              <a:t>?”</a:t>
            </a:r>
          </a:p>
        </p:txBody>
      </p:sp>
    </p:spTree>
    <p:extLst>
      <p:ext uri="{BB962C8B-B14F-4D97-AF65-F5344CB8AC3E}">
        <p14:creationId xmlns:p14="http://schemas.microsoft.com/office/powerpoint/2010/main" val="4163132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247B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4359A13-F89D-2042-9121-30DB88C5B2E5}"/>
                </a:ext>
              </a:extLst>
            </p:cNvPr>
            <p:cNvPicPr>
              <a:picLocks noChangeAspect="1"/>
            </p:cNvPicPr>
            <p:nvPr/>
          </p:nvPicPr>
          <p:blipFill rotWithShape="1">
            <a:blip r:embed="rId4"/>
            <a:srcRect l="4742"/>
            <a:stretch/>
          </p:blipFill>
          <p:spPr>
            <a:xfrm>
              <a:off x="2112802" y="2773866"/>
              <a:ext cx="5117020" cy="30015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Keyboard Navigation</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025089" y="1606032"/>
            <a:ext cx="7093822" cy="1077218"/>
            <a:chOff x="1122254" y="5626961"/>
            <a:chExt cx="6710815"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6710815"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6567196" cy="1077218"/>
            </a:xfrm>
            <a:prstGeom prst="rect">
              <a:avLst/>
            </a:prstGeom>
          </p:spPr>
          <p:txBody>
            <a:bodyPr wrap="square">
              <a:spAutoFit/>
            </a:bodyPr>
            <a:lstStyle/>
            <a:p>
              <a:pPr marL="0" indent="0" fontAlgn="auto">
                <a:buFont typeface="Arial" panose="020B0604020202020204" pitchFamily="34" charset="0"/>
                <a:buNone/>
              </a:pPr>
              <a:r>
                <a:rPr lang="en-US" sz="3200" b="1" dirty="0"/>
                <a:t>How: </a:t>
              </a:r>
              <a:r>
                <a:rPr lang="en-US" sz="3200" dirty="0"/>
                <a:t>Using specific keyboard selections:</a:t>
              </a:r>
            </a:p>
            <a:p>
              <a:pPr fontAlgn="auto"/>
              <a:r>
                <a:rPr lang="en-US" sz="3200" dirty="0"/>
                <a:t>Tab, Shift + Tab, and Enter or Space</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52579" y="3077506"/>
            <a:ext cx="1860223" cy="2123370"/>
            <a:chOff x="82244" y="2297599"/>
            <a:chExt cx="1860223" cy="2325257"/>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1860223" cy="2325257"/>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88786" y="2406203"/>
              <a:ext cx="1644668" cy="2123348"/>
            </a:xfrm>
            <a:prstGeom prst="rect">
              <a:avLst/>
            </a:prstGeom>
            <a:noFill/>
          </p:spPr>
          <p:txBody>
            <a:bodyPr wrap="square" rtlCol="0">
              <a:spAutoFit/>
            </a:bodyPr>
            <a:lstStyle/>
            <a:p>
              <a:r>
                <a:rPr lang="en-US" sz="2400" dirty="0"/>
                <a:t>The </a:t>
              </a:r>
              <a:r>
                <a:rPr lang="en-US" sz="2400" i="1" dirty="0"/>
                <a:t>Tab</a:t>
              </a:r>
              <a:r>
                <a:rPr lang="en-US" sz="2400" dirty="0"/>
                <a:t> key </a:t>
              </a:r>
              <a:br>
                <a:rPr lang="en-US" sz="2400" dirty="0"/>
              </a:br>
              <a:r>
                <a:rPr lang="en-US" sz="2400" dirty="0"/>
                <a:t>will initiate keyboard navigation features.</a:t>
              </a:r>
            </a:p>
          </p:txBody>
        </p:sp>
      </p:grpSp>
      <p:grpSp>
        <p:nvGrpSpPr>
          <p:cNvPr id="34" name="Group 33">
            <a:extLst>
              <a:ext uri="{FF2B5EF4-FFF2-40B4-BE49-F238E27FC236}">
                <a16:creationId xmlns:a16="http://schemas.microsoft.com/office/drawing/2014/main" id="{C680F4BC-5BD6-6844-9F81-11DF7CE90D63}"/>
              </a:ext>
            </a:extLst>
          </p:cNvPr>
          <p:cNvGrpSpPr/>
          <p:nvPr/>
        </p:nvGrpSpPr>
        <p:grpSpPr>
          <a:xfrm>
            <a:off x="257787" y="3070994"/>
            <a:ext cx="1860223" cy="2407498"/>
            <a:chOff x="82244" y="2297599"/>
            <a:chExt cx="1860223" cy="2636400"/>
          </a:xfrm>
          <a:solidFill>
            <a:schemeClr val="bg1">
              <a:lumMod val="85000"/>
            </a:schemeClr>
          </a:solidFill>
        </p:grpSpPr>
        <p:sp>
          <p:nvSpPr>
            <p:cNvPr id="35" name="Rounded Rectangle 34">
              <a:extLst>
                <a:ext uri="{FF2B5EF4-FFF2-40B4-BE49-F238E27FC236}">
                  <a16:creationId xmlns:a16="http://schemas.microsoft.com/office/drawing/2014/main" id="{F9722423-D94D-DD43-880D-85D42DC9EDFD}"/>
                </a:ext>
              </a:extLst>
            </p:cNvPr>
            <p:cNvSpPr/>
            <p:nvPr/>
          </p:nvSpPr>
          <p:spPr>
            <a:xfrm>
              <a:off x="82244" y="2297599"/>
              <a:ext cx="1860223" cy="263640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6654B806-2AE6-904A-BD6F-C35EA809170D}"/>
                </a:ext>
              </a:extLst>
            </p:cNvPr>
            <p:cNvSpPr txBox="1"/>
            <p:nvPr/>
          </p:nvSpPr>
          <p:spPr>
            <a:xfrm>
              <a:off x="188786" y="2406203"/>
              <a:ext cx="1644668" cy="2527796"/>
            </a:xfrm>
            <a:prstGeom prst="rect">
              <a:avLst/>
            </a:prstGeom>
            <a:noFill/>
          </p:spPr>
          <p:txBody>
            <a:bodyPr wrap="square" rtlCol="0">
              <a:spAutoFit/>
            </a:bodyPr>
            <a:lstStyle/>
            <a:p>
              <a:r>
                <a:rPr lang="en-US" sz="2400" dirty="0"/>
                <a:t>A box will appear showing </a:t>
              </a:r>
              <a:br>
                <a:rPr lang="en-US" sz="2400" dirty="0"/>
              </a:br>
              <a:r>
                <a:rPr lang="en-US" sz="2400" dirty="0"/>
                <a:t>where you are on the screen.</a:t>
              </a:r>
            </a:p>
          </p:txBody>
        </p:sp>
      </p:grpSp>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1708149" y="4769319"/>
            <a:ext cx="809306" cy="0"/>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3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A60A2-4DEE-0A44-B260-6BDFFC98637C}"/>
              </a:ext>
            </a:extLst>
          </p:cNvPr>
          <p:cNvGrpSpPr/>
          <p:nvPr/>
        </p:nvGrpSpPr>
        <p:grpSpPr>
          <a:xfrm>
            <a:off x="793489" y="2339397"/>
            <a:ext cx="7557023" cy="4132747"/>
            <a:chOff x="793489" y="2339397"/>
            <a:chExt cx="7557023" cy="4132747"/>
          </a:xfrm>
        </p:grpSpPr>
        <p:grpSp>
          <p:nvGrpSpPr>
            <p:cNvPr id="3" name="Group 2">
              <a:extLst>
                <a:ext uri="{FF2B5EF4-FFF2-40B4-BE49-F238E27FC236}">
                  <a16:creationId xmlns:a16="http://schemas.microsoft.com/office/drawing/2014/main" id="{F451321F-E19E-164B-AB74-505697CF9AA7}"/>
                </a:ext>
              </a:extLst>
            </p:cNvPr>
            <p:cNvGrpSpPr/>
            <p:nvPr/>
          </p:nvGrpSpPr>
          <p:grpSpPr>
            <a:xfrm>
              <a:off x="793489"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49B75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a:extLst>
                <a:ext uri="{FF2B5EF4-FFF2-40B4-BE49-F238E27FC236}">
                  <a16:creationId xmlns:a16="http://schemas.microsoft.com/office/drawing/2014/main" id="{61E704B9-2BC1-9C4C-A713-7F75E3655785}"/>
                </a:ext>
              </a:extLst>
            </p:cNvPr>
            <p:cNvPicPr>
              <a:picLocks noChangeAspect="1"/>
            </p:cNvPicPr>
            <p:nvPr/>
          </p:nvPicPr>
          <p:blipFill rotWithShape="1">
            <a:blip r:embed="rId4"/>
            <a:srcRect t="13307" b="9575"/>
            <a:stretch/>
          </p:blipFill>
          <p:spPr>
            <a:xfrm>
              <a:off x="2139265" y="2898634"/>
              <a:ext cx="5029200" cy="2756263"/>
            </a:xfrm>
            <a:prstGeom prst="rect">
              <a:avLst/>
            </a:prstGeom>
          </p:spPr>
        </p:pic>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Audio Support</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975536" y="1606032"/>
            <a:ext cx="5192929" cy="1077218"/>
            <a:chOff x="1122254" y="5626961"/>
            <a:chExt cx="4912554"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4840744"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4840744" cy="1077218"/>
            </a:xfrm>
            <a:prstGeom prst="rect">
              <a:avLst/>
            </a:prstGeom>
          </p:spPr>
          <p:txBody>
            <a:bodyPr wrap="square">
              <a:spAutoFit/>
            </a:bodyPr>
            <a:lstStyle/>
            <a:p>
              <a:pPr marL="0" indent="0">
                <a:buNone/>
              </a:pPr>
              <a:r>
                <a:rPr lang="en-US" sz="3200" b="1" dirty="0"/>
                <a:t>How: </a:t>
              </a:r>
              <a:r>
                <a:rPr lang="en-US" sz="3200" dirty="0"/>
                <a:t>Using the speaker icon, </a:t>
              </a:r>
              <a:br>
                <a:rPr lang="en-US" sz="3200" dirty="0"/>
              </a:br>
              <a:r>
                <a:rPr lang="en-US" sz="3200" dirty="0"/>
                <a:t>wherever it appears</a:t>
              </a:r>
            </a:p>
          </p:txBody>
        </p:sp>
      </p:grpSp>
      <p:grpSp>
        <p:nvGrpSpPr>
          <p:cNvPr id="12" name="Group 11">
            <a:extLst>
              <a:ext uri="{FF2B5EF4-FFF2-40B4-BE49-F238E27FC236}">
                <a16:creationId xmlns:a16="http://schemas.microsoft.com/office/drawing/2014/main" id="{1D389C18-185D-2F45-85AB-83B329DB559B}"/>
              </a:ext>
            </a:extLst>
          </p:cNvPr>
          <p:cNvGrpSpPr/>
          <p:nvPr/>
        </p:nvGrpSpPr>
        <p:grpSpPr>
          <a:xfrm>
            <a:off x="2493818" y="2964709"/>
            <a:ext cx="3121142" cy="2016359"/>
            <a:chOff x="2493818" y="2964709"/>
            <a:chExt cx="3121142" cy="2016359"/>
          </a:xfrm>
        </p:grpSpPr>
        <p:sp>
          <p:nvSpPr>
            <p:cNvPr id="4" name="Rounded Rectangle 3">
              <a:extLst>
                <a:ext uri="{FF2B5EF4-FFF2-40B4-BE49-F238E27FC236}">
                  <a16:creationId xmlns:a16="http://schemas.microsoft.com/office/drawing/2014/main" id="{FB667B46-9FD6-4246-81B3-FDEE176468A2}"/>
                </a:ext>
              </a:extLst>
            </p:cNvPr>
            <p:cNvSpPr/>
            <p:nvPr/>
          </p:nvSpPr>
          <p:spPr>
            <a:xfrm>
              <a:off x="2493818"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37D9D5C-9CD4-5D4D-9EAD-884422BB97E9}"/>
                </a:ext>
              </a:extLst>
            </p:cNvPr>
            <p:cNvSpPr/>
            <p:nvPr/>
          </p:nvSpPr>
          <p:spPr>
            <a:xfrm>
              <a:off x="4655127" y="2964709"/>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468BEE7-E835-2348-A377-C01B5C4B86C9}"/>
                </a:ext>
              </a:extLst>
            </p:cNvPr>
            <p:cNvSpPr/>
            <p:nvPr/>
          </p:nvSpPr>
          <p:spPr>
            <a:xfrm>
              <a:off x="2493818" y="4324404"/>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FB437D5-8211-7846-90E8-9E45BDD45283}"/>
                </a:ext>
              </a:extLst>
            </p:cNvPr>
            <p:cNvSpPr/>
            <p:nvPr/>
          </p:nvSpPr>
          <p:spPr>
            <a:xfrm>
              <a:off x="2559350"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0955535-0548-484A-9716-31DA87A66C86}"/>
                </a:ext>
              </a:extLst>
            </p:cNvPr>
            <p:cNvSpPr/>
            <p:nvPr/>
          </p:nvSpPr>
          <p:spPr>
            <a:xfrm>
              <a:off x="3928825"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B069B86A-62A7-E14C-8C04-85784D153923}"/>
                </a:ext>
              </a:extLst>
            </p:cNvPr>
            <p:cNvSpPr/>
            <p:nvPr/>
          </p:nvSpPr>
          <p:spPr>
            <a:xfrm>
              <a:off x="5300264" y="4666372"/>
              <a:ext cx="314696" cy="314696"/>
            </a:xfrm>
            <a:prstGeom prst="roundRect">
              <a:avLst/>
            </a:prstGeom>
            <a:noFill/>
            <a:ln w="28575">
              <a:solidFill>
                <a:srgbClr val="6A388A"/>
              </a:solid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1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51321F-E19E-164B-AB74-505697CF9AA7}"/>
              </a:ext>
            </a:extLst>
          </p:cNvPr>
          <p:cNvGrpSpPr/>
          <p:nvPr/>
        </p:nvGrpSpPr>
        <p:grpSpPr>
          <a:xfrm>
            <a:off x="892801" y="2339397"/>
            <a:ext cx="7557023" cy="4132747"/>
            <a:chOff x="892801" y="2339397"/>
            <a:chExt cx="7557023" cy="4132747"/>
          </a:xfrm>
        </p:grpSpPr>
        <p:pic>
          <p:nvPicPr>
            <p:cNvPr id="5" name="Picture 4">
              <a:extLst>
                <a:ext uri="{FF2B5EF4-FFF2-40B4-BE49-F238E27FC236}">
                  <a16:creationId xmlns:a16="http://schemas.microsoft.com/office/drawing/2014/main" id="{A5A12234-8FAF-B748-A5CD-B380C3E2DF6C}"/>
                </a:ext>
              </a:extLst>
            </p:cNvPr>
            <p:cNvPicPr>
              <a:picLocks noChangeAspect="1"/>
            </p:cNvPicPr>
            <p:nvPr/>
          </p:nvPicPr>
          <p:blipFill>
            <a:blip r:embed="rId3"/>
            <a:srcRect/>
            <a:stretch/>
          </p:blipFill>
          <p:spPr>
            <a:xfrm>
              <a:off x="892801" y="2339397"/>
              <a:ext cx="7557023" cy="4132747"/>
            </a:xfrm>
            <a:prstGeom prst="rect">
              <a:avLst/>
            </a:prstGeom>
          </p:spPr>
        </p:pic>
        <p:sp>
          <p:nvSpPr>
            <p:cNvPr id="2" name="Rectangle 1">
              <a:extLst>
                <a:ext uri="{FF2B5EF4-FFF2-40B4-BE49-F238E27FC236}">
                  <a16:creationId xmlns:a16="http://schemas.microsoft.com/office/drawing/2014/main" id="{FC4DDF36-541C-5C4D-83DC-A2E7E2364616}"/>
                </a:ext>
              </a:extLst>
            </p:cNvPr>
            <p:cNvSpPr/>
            <p:nvPr/>
          </p:nvSpPr>
          <p:spPr>
            <a:xfrm>
              <a:off x="1985554" y="2592634"/>
              <a:ext cx="5394960" cy="3364029"/>
            </a:xfrm>
            <a:prstGeom prst="rect">
              <a:avLst/>
            </a:prstGeom>
            <a:solidFill>
              <a:srgbClr val="3C77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extLst>
              <a:ext uri="{FF2B5EF4-FFF2-40B4-BE49-F238E27FC236}">
                <a16:creationId xmlns:a16="http://schemas.microsoft.com/office/drawing/2014/main" id="{F3177B75-E741-5E44-93CE-C3CAF544C1D2}"/>
              </a:ext>
            </a:extLst>
          </p:cNvPr>
          <p:cNvSpPr/>
          <p:nvPr/>
        </p:nvSpPr>
        <p:spPr>
          <a:xfrm>
            <a:off x="-911013" y="29410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7124857-92CE-874D-8898-FFE88C6B8036}"/>
              </a:ext>
            </a:extLst>
          </p:cNvPr>
          <p:cNvSpPr/>
          <p:nvPr/>
        </p:nvSpPr>
        <p:spPr>
          <a:xfrm>
            <a:off x="652160" y="368222"/>
            <a:ext cx="8481219" cy="769441"/>
          </a:xfrm>
          <a:prstGeom prst="rect">
            <a:avLst/>
          </a:prstGeom>
        </p:spPr>
        <p:txBody>
          <a:bodyPr wrap="square">
            <a:spAutoFit/>
          </a:bodyPr>
          <a:lstStyle/>
          <a:p>
            <a:pPr>
              <a:defRPr/>
            </a:pPr>
            <a:r>
              <a:rPr lang="en-US" altLang="en-US" sz="4400" b="1" dirty="0"/>
              <a:t>Closed Captioning</a:t>
            </a:r>
            <a:endParaRPr lang="en-US" sz="4400" b="1" dirty="0"/>
          </a:p>
        </p:txBody>
      </p:sp>
      <p:grpSp>
        <p:nvGrpSpPr>
          <p:cNvPr id="9" name="Group 8">
            <a:extLst>
              <a:ext uri="{FF2B5EF4-FFF2-40B4-BE49-F238E27FC236}">
                <a16:creationId xmlns:a16="http://schemas.microsoft.com/office/drawing/2014/main" id="{E5CBC956-7EA5-5846-81E6-7DB94EAB22EB}"/>
              </a:ext>
            </a:extLst>
          </p:cNvPr>
          <p:cNvGrpSpPr/>
          <p:nvPr/>
        </p:nvGrpSpPr>
        <p:grpSpPr>
          <a:xfrm>
            <a:off x="1786708" y="1606032"/>
            <a:ext cx="5570584" cy="1077218"/>
            <a:chOff x="1122254" y="5626961"/>
            <a:chExt cx="5269819" cy="1077218"/>
          </a:xfrm>
        </p:grpSpPr>
        <p:sp>
          <p:nvSpPr>
            <p:cNvPr id="10" name="Rounded Rectangle 9">
              <a:extLst>
                <a:ext uri="{FF2B5EF4-FFF2-40B4-BE49-F238E27FC236}">
                  <a16:creationId xmlns:a16="http://schemas.microsoft.com/office/drawing/2014/main" id="{32A235B0-FF1A-424F-B994-563A23484D8A}"/>
                </a:ext>
              </a:extLst>
            </p:cNvPr>
            <p:cNvSpPr/>
            <p:nvPr/>
          </p:nvSpPr>
          <p:spPr>
            <a:xfrm>
              <a:off x="1122254" y="5641982"/>
              <a:ext cx="5269818" cy="1024344"/>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A535438-FF61-654D-B634-411A25FB12B5}"/>
                </a:ext>
              </a:extLst>
            </p:cNvPr>
            <p:cNvSpPr/>
            <p:nvPr/>
          </p:nvSpPr>
          <p:spPr>
            <a:xfrm>
              <a:off x="1194064" y="5626961"/>
              <a:ext cx="5198009" cy="1077218"/>
            </a:xfrm>
            <a:prstGeom prst="rect">
              <a:avLst/>
            </a:prstGeom>
          </p:spPr>
          <p:txBody>
            <a:bodyPr wrap="square">
              <a:spAutoFit/>
            </a:bodyPr>
            <a:lstStyle/>
            <a:p>
              <a:pPr marL="0" indent="0">
                <a:buNone/>
              </a:pPr>
              <a:r>
                <a:rPr lang="en-US" sz="3200" b="1" dirty="0"/>
                <a:t>How: </a:t>
              </a:r>
              <a:r>
                <a:rPr lang="en-US" sz="3200" dirty="0"/>
                <a:t>Using the CC box in the bottom left corner of the screen</a:t>
              </a:r>
            </a:p>
          </p:txBody>
        </p:sp>
      </p:grpSp>
      <p:grpSp>
        <p:nvGrpSpPr>
          <p:cNvPr id="13" name="Group 12">
            <a:extLst>
              <a:ext uri="{FF2B5EF4-FFF2-40B4-BE49-F238E27FC236}">
                <a16:creationId xmlns:a16="http://schemas.microsoft.com/office/drawing/2014/main" id="{8F754BA6-9B44-3247-8F1A-CD7951F1C2A3}"/>
              </a:ext>
            </a:extLst>
          </p:cNvPr>
          <p:cNvGrpSpPr/>
          <p:nvPr/>
        </p:nvGrpSpPr>
        <p:grpSpPr>
          <a:xfrm>
            <a:off x="276329" y="2923131"/>
            <a:ext cx="2161904" cy="1657153"/>
            <a:chOff x="82244" y="2297599"/>
            <a:chExt cx="2161904" cy="1814713"/>
          </a:xfrm>
          <a:solidFill>
            <a:schemeClr val="bg1">
              <a:lumMod val="85000"/>
            </a:schemeClr>
          </a:solidFill>
        </p:grpSpPr>
        <p:sp>
          <p:nvSpPr>
            <p:cNvPr id="15" name="Rounded Rectangle 14">
              <a:extLst>
                <a:ext uri="{FF2B5EF4-FFF2-40B4-BE49-F238E27FC236}">
                  <a16:creationId xmlns:a16="http://schemas.microsoft.com/office/drawing/2014/main" id="{17580FFF-D443-AD4E-8233-5A986B54131A}"/>
                </a:ext>
              </a:extLst>
            </p:cNvPr>
            <p:cNvSpPr/>
            <p:nvPr/>
          </p:nvSpPr>
          <p:spPr>
            <a:xfrm>
              <a:off x="82244" y="2297599"/>
              <a:ext cx="2161904" cy="1811210"/>
            </a:xfrm>
            <a:prstGeom prst="roundRect">
              <a:avLst/>
            </a:prstGeom>
            <a:solidFill>
              <a:schemeClr val="bg1"/>
            </a:solidFill>
            <a:ln w="38100">
              <a:solidFill>
                <a:srgbClr val="6A38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6F896F2-0A33-814C-B912-8AC1685FAAEC}"/>
                </a:ext>
              </a:extLst>
            </p:cNvPr>
            <p:cNvSpPr txBox="1"/>
            <p:nvPr/>
          </p:nvSpPr>
          <p:spPr>
            <a:xfrm>
              <a:off x="135514" y="2393411"/>
              <a:ext cx="2055363" cy="1718901"/>
            </a:xfrm>
            <a:prstGeom prst="rect">
              <a:avLst/>
            </a:prstGeom>
            <a:noFill/>
          </p:spPr>
          <p:txBody>
            <a:bodyPr wrap="square" rtlCol="0">
              <a:spAutoFit/>
            </a:bodyPr>
            <a:lstStyle/>
            <a:p>
              <a:r>
                <a:rPr lang="en-US" sz="2400" dirty="0"/>
                <a:t>Clicking the CC box allows you to view the text on screen.</a:t>
              </a:r>
            </a:p>
          </p:txBody>
        </p:sp>
      </p:grpSp>
      <p:pic>
        <p:nvPicPr>
          <p:cNvPr id="18" name="Picture 17">
            <a:extLst>
              <a:ext uri="{FF2B5EF4-FFF2-40B4-BE49-F238E27FC236}">
                <a16:creationId xmlns:a16="http://schemas.microsoft.com/office/drawing/2014/main" id="{14FE0FE2-9708-B346-803E-8E958DF15C44}"/>
              </a:ext>
            </a:extLst>
          </p:cNvPr>
          <p:cNvPicPr>
            <a:picLocks noChangeAspect="1"/>
          </p:cNvPicPr>
          <p:nvPr/>
        </p:nvPicPr>
        <p:blipFill rotWithShape="1">
          <a:blip r:embed="rId4"/>
          <a:srcRect l="17444" r="17268"/>
          <a:stretch/>
        </p:blipFill>
        <p:spPr>
          <a:xfrm>
            <a:off x="2819137" y="2797849"/>
            <a:ext cx="3952892" cy="3044215"/>
          </a:xfrm>
          <a:prstGeom prst="rect">
            <a:avLst/>
          </a:prstGeom>
        </p:spPr>
      </p:pic>
      <p:pic>
        <p:nvPicPr>
          <p:cNvPr id="19" name="Picture 18">
            <a:extLst>
              <a:ext uri="{FF2B5EF4-FFF2-40B4-BE49-F238E27FC236}">
                <a16:creationId xmlns:a16="http://schemas.microsoft.com/office/drawing/2014/main" id="{066365E4-BB1F-7C44-8AB5-7A46E478FD47}"/>
              </a:ext>
            </a:extLst>
          </p:cNvPr>
          <p:cNvPicPr>
            <a:picLocks noChangeAspect="1"/>
          </p:cNvPicPr>
          <p:nvPr/>
        </p:nvPicPr>
        <p:blipFill rotWithShape="1">
          <a:blip r:embed="rId4"/>
          <a:srcRect l="1" t="80472" r="90824" b="3948"/>
          <a:stretch/>
        </p:blipFill>
        <p:spPr>
          <a:xfrm>
            <a:off x="2149410" y="5251969"/>
            <a:ext cx="555506" cy="474274"/>
          </a:xfrm>
          <a:prstGeom prst="rect">
            <a:avLst/>
          </a:prstGeom>
          <a:ln>
            <a:noFill/>
          </a:ln>
        </p:spPr>
      </p:pic>
      <p:cxnSp>
        <p:nvCxnSpPr>
          <p:cNvPr id="37" name="Straight Arrow Connector 36">
            <a:extLst>
              <a:ext uri="{FF2B5EF4-FFF2-40B4-BE49-F238E27FC236}">
                <a16:creationId xmlns:a16="http://schemas.microsoft.com/office/drawing/2014/main" id="{57E242B9-7AEF-1848-B057-E1DE0E70D0CA}"/>
              </a:ext>
            </a:extLst>
          </p:cNvPr>
          <p:cNvCxnSpPr>
            <a:cxnSpLocks/>
          </p:cNvCxnSpPr>
          <p:nvPr/>
        </p:nvCxnSpPr>
        <p:spPr>
          <a:xfrm>
            <a:off x="2424380" y="4191992"/>
            <a:ext cx="0" cy="1119356"/>
          </a:xfrm>
          <a:prstGeom prst="straightConnector1">
            <a:avLst/>
          </a:prstGeom>
          <a:ln w="177800">
            <a:solidFill>
              <a:srgbClr val="6A388A"/>
            </a:solidFill>
            <a:tailEnd type="triangle"/>
          </a:ln>
          <a:effectLst>
            <a:outerShdw blurRad="63500" sx="102000" sy="102000" algn="ct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0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D047BA8F-1289-524A-8189-7005620497C2}"/>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E524C269-9E06-6348-8651-C9627794AA66}"/>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grpSp>
        <p:nvGrpSpPr>
          <p:cNvPr id="2" name="Group 1">
            <a:extLst>
              <a:ext uri="{FF2B5EF4-FFF2-40B4-BE49-F238E27FC236}">
                <a16:creationId xmlns:a16="http://schemas.microsoft.com/office/drawing/2014/main" id="{7B60BF0B-E566-A44A-AD9E-7CB234466900}"/>
              </a:ext>
            </a:extLst>
          </p:cNvPr>
          <p:cNvGrpSpPr/>
          <p:nvPr/>
        </p:nvGrpSpPr>
        <p:grpSpPr>
          <a:xfrm>
            <a:off x="326364" y="2477017"/>
            <a:ext cx="8441741" cy="4081511"/>
            <a:chOff x="326364" y="2477017"/>
            <a:chExt cx="8441741" cy="4081511"/>
          </a:xfrm>
        </p:grpSpPr>
        <p:grpSp>
          <p:nvGrpSpPr>
            <p:cNvPr id="8" name="Group 7">
              <a:extLst>
                <a:ext uri="{FF2B5EF4-FFF2-40B4-BE49-F238E27FC236}">
                  <a16:creationId xmlns:a16="http://schemas.microsoft.com/office/drawing/2014/main" id="{E7441014-E3B3-7746-A291-C5303B6B816A}"/>
                </a:ext>
              </a:extLst>
            </p:cNvPr>
            <p:cNvGrpSpPr/>
            <p:nvPr/>
          </p:nvGrpSpPr>
          <p:grpSpPr>
            <a:xfrm>
              <a:off x="326364" y="2477017"/>
              <a:ext cx="4245636" cy="4081511"/>
              <a:chOff x="292609" y="1721788"/>
              <a:chExt cx="4245636" cy="4081511"/>
            </a:xfrm>
          </p:grpSpPr>
          <p:pic>
            <p:nvPicPr>
              <p:cNvPr id="9" name="Picture 8">
                <a:extLst>
                  <a:ext uri="{FF2B5EF4-FFF2-40B4-BE49-F238E27FC236}">
                    <a16:creationId xmlns:a16="http://schemas.microsoft.com/office/drawing/2014/main" id="{53798281-042E-994A-82D0-E1B7325F85D7}"/>
                  </a:ext>
                </a:extLst>
              </p:cNvPr>
              <p:cNvPicPr>
                <a:picLocks noChangeAspect="1"/>
              </p:cNvPicPr>
              <p:nvPr/>
            </p:nvPicPr>
            <p:blipFill>
              <a:blip r:embed="rId3"/>
              <a:srcRect/>
              <a:stretch/>
            </p:blipFill>
            <p:spPr>
              <a:xfrm>
                <a:off x="292609" y="1721788"/>
                <a:ext cx="4133088" cy="2850405"/>
              </a:xfrm>
              <a:prstGeom prst="rect">
                <a:avLst/>
              </a:prstGeom>
            </p:spPr>
          </p:pic>
          <p:sp>
            <p:nvSpPr>
              <p:cNvPr id="10" name="TextBox 9">
                <a:extLst>
                  <a:ext uri="{FF2B5EF4-FFF2-40B4-BE49-F238E27FC236}">
                    <a16:creationId xmlns:a16="http://schemas.microsoft.com/office/drawing/2014/main" id="{DAF297D7-9B1C-3047-A79B-0DEF6A647E5F}"/>
                  </a:ext>
                </a:extLst>
              </p:cNvPr>
              <p:cNvSpPr txBox="1"/>
              <p:nvPr/>
            </p:nvSpPr>
            <p:spPr>
              <a:xfrm>
                <a:off x="511291" y="4572193"/>
                <a:ext cx="4026954" cy="1231106"/>
              </a:xfrm>
              <a:prstGeom prst="rect">
                <a:avLst/>
              </a:prstGeom>
              <a:noFill/>
            </p:spPr>
            <p:txBody>
              <a:bodyPr wrap="square" rtlCol="0">
                <a:spAutoFit/>
              </a:bodyPr>
              <a:lstStyle/>
              <a:p>
                <a:pPr algn="ctr"/>
                <a:r>
                  <a:rPr lang="en-US" sz="2400" dirty="0">
                    <a:solidFill>
                      <a:srgbClr val="00B050"/>
                    </a:solidFill>
                  </a:rPr>
                  <a:t>Understand what you </a:t>
                </a:r>
                <a:br>
                  <a:rPr lang="en-US" sz="3200" dirty="0">
                    <a:solidFill>
                      <a:srgbClr val="00B050"/>
                    </a:solidFill>
                  </a:rPr>
                </a:br>
                <a:r>
                  <a:rPr lang="en-US" sz="3200" b="1" dirty="0">
                    <a:solidFill>
                      <a:srgbClr val="00B050"/>
                    </a:solidFill>
                  </a:rPr>
                  <a:t>already know</a:t>
                </a:r>
              </a:p>
              <a:p>
                <a:endParaRPr lang="en-US" dirty="0"/>
              </a:p>
            </p:txBody>
          </p:sp>
        </p:grpSp>
        <p:grpSp>
          <p:nvGrpSpPr>
            <p:cNvPr id="11" name="Group 10">
              <a:extLst>
                <a:ext uri="{FF2B5EF4-FFF2-40B4-BE49-F238E27FC236}">
                  <a16:creationId xmlns:a16="http://schemas.microsoft.com/office/drawing/2014/main" id="{64EDC516-2B01-C141-A34F-88E8E38E2457}"/>
                </a:ext>
              </a:extLst>
            </p:cNvPr>
            <p:cNvGrpSpPr/>
            <p:nvPr/>
          </p:nvGrpSpPr>
          <p:grpSpPr>
            <a:xfrm>
              <a:off x="4684550" y="2477017"/>
              <a:ext cx="4083555" cy="4081511"/>
              <a:chOff x="4700326" y="1721788"/>
              <a:chExt cx="4083555" cy="4081511"/>
            </a:xfrm>
          </p:grpSpPr>
          <p:pic>
            <p:nvPicPr>
              <p:cNvPr id="12" name="Picture 11">
                <a:extLst>
                  <a:ext uri="{FF2B5EF4-FFF2-40B4-BE49-F238E27FC236}">
                    <a16:creationId xmlns:a16="http://schemas.microsoft.com/office/drawing/2014/main" id="{315C79F3-EBE7-434F-96EB-3F731EACDBAD}"/>
                  </a:ext>
                </a:extLst>
              </p:cNvPr>
              <p:cNvPicPr>
                <a:picLocks noChangeAspect="1"/>
              </p:cNvPicPr>
              <p:nvPr/>
            </p:nvPicPr>
            <p:blipFill>
              <a:blip r:embed="rId4"/>
              <a:srcRect/>
              <a:stretch/>
            </p:blipFill>
            <p:spPr>
              <a:xfrm>
                <a:off x="4700326" y="1721788"/>
                <a:ext cx="3932383" cy="2850405"/>
              </a:xfrm>
              <a:prstGeom prst="rect">
                <a:avLst/>
              </a:prstGeom>
            </p:spPr>
          </p:pic>
          <p:sp>
            <p:nvSpPr>
              <p:cNvPr id="13" name="TextBox 12">
                <a:extLst>
                  <a:ext uri="{FF2B5EF4-FFF2-40B4-BE49-F238E27FC236}">
                    <a16:creationId xmlns:a16="http://schemas.microsoft.com/office/drawing/2014/main" id="{AA3D696F-7046-194D-A2BB-CF8756C7AA6B}"/>
                  </a:ext>
                </a:extLst>
              </p:cNvPr>
              <p:cNvSpPr txBox="1"/>
              <p:nvPr/>
            </p:nvSpPr>
            <p:spPr>
              <a:xfrm>
                <a:off x="4756927" y="4572193"/>
                <a:ext cx="4026954" cy="1231106"/>
              </a:xfrm>
              <a:prstGeom prst="rect">
                <a:avLst/>
              </a:prstGeom>
              <a:noFill/>
            </p:spPr>
            <p:txBody>
              <a:bodyPr wrap="square" rtlCol="0">
                <a:spAutoFit/>
              </a:bodyPr>
              <a:lstStyle/>
              <a:p>
                <a:pPr algn="ctr"/>
                <a:r>
                  <a:rPr lang="en-US" sz="2400" dirty="0">
                    <a:solidFill>
                      <a:schemeClr val="accent2">
                        <a:lumMod val="75000"/>
                      </a:schemeClr>
                    </a:solidFill>
                  </a:rPr>
                  <a:t>and what you </a:t>
                </a:r>
                <a:br>
                  <a:rPr lang="en-US" sz="2400" dirty="0">
                    <a:solidFill>
                      <a:schemeClr val="accent2">
                        <a:lumMod val="75000"/>
                      </a:schemeClr>
                    </a:solidFill>
                  </a:rPr>
                </a:br>
                <a:r>
                  <a:rPr lang="en-US" sz="3200" b="1" dirty="0">
                    <a:solidFill>
                      <a:schemeClr val="accent2">
                        <a:lumMod val="75000"/>
                      </a:schemeClr>
                    </a:solidFill>
                  </a:rPr>
                  <a:t>need to learn</a:t>
                </a:r>
              </a:p>
              <a:p>
                <a:pPr algn="ctr"/>
                <a:endParaRPr lang="en-US" dirty="0"/>
              </a:p>
            </p:txBody>
          </p:sp>
        </p:grpSp>
      </p:grpSp>
    </p:spTree>
    <p:extLst>
      <p:ext uri="{BB962C8B-B14F-4D97-AF65-F5344CB8AC3E}">
        <p14:creationId xmlns:p14="http://schemas.microsoft.com/office/powerpoint/2010/main" val="2913278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D047BA8F-1289-524A-8189-7005620497C2}"/>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E524C269-9E06-6348-8651-C9627794AA66}"/>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sp>
        <p:nvSpPr>
          <p:cNvPr id="14" name="TextBox 13">
            <a:extLst>
              <a:ext uri="{FF2B5EF4-FFF2-40B4-BE49-F238E27FC236}">
                <a16:creationId xmlns:a16="http://schemas.microsoft.com/office/drawing/2014/main" id="{01EBF7A6-02C1-0D41-A841-42CA9BFFF9EB}"/>
              </a:ext>
            </a:extLst>
          </p:cNvPr>
          <p:cNvSpPr txBox="1"/>
          <p:nvPr/>
        </p:nvSpPr>
        <p:spPr>
          <a:xfrm>
            <a:off x="827041" y="3447761"/>
            <a:ext cx="3744959" cy="1446550"/>
          </a:xfrm>
          <a:prstGeom prst="rect">
            <a:avLst/>
          </a:prstGeom>
          <a:noFill/>
        </p:spPr>
        <p:txBody>
          <a:bodyPr wrap="square" rtlCol="0">
            <a:spAutoFit/>
          </a:bodyPr>
          <a:lstStyle/>
          <a:p>
            <a:r>
              <a:rPr lang="en-US" sz="3200" dirty="0"/>
              <a:t>Make the best use of </a:t>
            </a:r>
            <a:r>
              <a:rPr lang="en-US" sz="3200" b="1" dirty="0"/>
              <a:t>your learning time</a:t>
            </a:r>
          </a:p>
          <a:p>
            <a:endParaRPr lang="en-US" sz="2400" dirty="0"/>
          </a:p>
        </p:txBody>
      </p:sp>
      <p:pic>
        <p:nvPicPr>
          <p:cNvPr id="15" name="Picture 14" descr="A picture containing drawing&#10;&#10;Description automatically generated">
            <a:extLst>
              <a:ext uri="{FF2B5EF4-FFF2-40B4-BE49-F238E27FC236}">
                <a16:creationId xmlns:a16="http://schemas.microsoft.com/office/drawing/2014/main" id="{F326958E-FC76-3447-8290-F1D59B21889D}"/>
              </a:ext>
            </a:extLst>
          </p:cNvPr>
          <p:cNvPicPr>
            <a:picLocks noChangeAspect="1"/>
          </p:cNvPicPr>
          <p:nvPr/>
        </p:nvPicPr>
        <p:blipFill rotWithShape="1">
          <a:blip r:embed="rId3"/>
          <a:srcRect b="25452"/>
          <a:stretch/>
        </p:blipFill>
        <p:spPr>
          <a:xfrm>
            <a:off x="5060156" y="2057448"/>
            <a:ext cx="4083844" cy="51123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572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D047BA8F-1289-524A-8189-7005620497C2}"/>
              </a:ext>
            </a:extLst>
          </p:cNvPr>
          <p:cNvSpPr/>
          <p:nvPr/>
        </p:nvSpPr>
        <p:spPr>
          <a:xfrm>
            <a:off x="-898658" y="299472"/>
            <a:ext cx="10648709" cy="2145615"/>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E524C269-9E06-6348-8651-C9627794AA66}"/>
              </a:ext>
            </a:extLst>
          </p:cNvPr>
          <p:cNvSpPr/>
          <p:nvPr/>
        </p:nvSpPr>
        <p:spPr>
          <a:xfrm>
            <a:off x="662781" y="321430"/>
            <a:ext cx="8481219" cy="2123658"/>
          </a:xfrm>
          <a:prstGeom prst="rect">
            <a:avLst/>
          </a:prstGeom>
        </p:spPr>
        <p:txBody>
          <a:bodyPr wrap="square">
            <a:spAutoFit/>
          </a:bodyPr>
          <a:lstStyle/>
          <a:p>
            <a:pPr>
              <a:defRPr/>
            </a:pPr>
            <a:r>
              <a:rPr lang="en-US" sz="4400" b="1" dirty="0"/>
              <a:t>Remember, the Diagnostic Is Important Because It Helps You </a:t>
            </a:r>
            <a:br>
              <a:rPr lang="en-US" sz="4400" b="1" dirty="0"/>
            </a:br>
            <a:r>
              <a:rPr lang="en-US" sz="4400" b="1" dirty="0"/>
              <a:t>and Your Teachers . . .</a:t>
            </a:r>
          </a:p>
        </p:txBody>
      </p:sp>
      <p:sp>
        <p:nvSpPr>
          <p:cNvPr id="18" name="TextBox 17">
            <a:extLst>
              <a:ext uri="{FF2B5EF4-FFF2-40B4-BE49-F238E27FC236}">
                <a16:creationId xmlns:a16="http://schemas.microsoft.com/office/drawing/2014/main" id="{BBA31EC6-2101-A54D-944F-67AFE15663BC}"/>
              </a:ext>
            </a:extLst>
          </p:cNvPr>
          <p:cNvSpPr txBox="1"/>
          <p:nvPr/>
        </p:nvSpPr>
        <p:spPr>
          <a:xfrm>
            <a:off x="357774" y="3418094"/>
            <a:ext cx="4433062" cy="1446550"/>
          </a:xfrm>
          <a:prstGeom prst="rect">
            <a:avLst/>
          </a:prstGeom>
          <a:noFill/>
        </p:spPr>
        <p:txBody>
          <a:bodyPr wrap="square" rtlCol="0">
            <a:spAutoFit/>
          </a:bodyPr>
          <a:lstStyle/>
          <a:p>
            <a:pPr marL="0" lvl="1">
              <a:spcAft>
                <a:spcPts val="1200"/>
              </a:spcAft>
            </a:pPr>
            <a:r>
              <a:rPr lang="en-US" sz="3200" b="1" dirty="0"/>
              <a:t>Show what you know! </a:t>
            </a:r>
            <a:br>
              <a:rPr lang="en-US" sz="2800" dirty="0"/>
            </a:br>
            <a:r>
              <a:rPr lang="en-US" sz="2800" dirty="0"/>
              <a:t>Try your best so you can show what you’ve learned.</a:t>
            </a:r>
            <a:endParaRPr lang="en-US" altLang="en-US" sz="2800" dirty="0"/>
          </a:p>
        </p:txBody>
      </p:sp>
      <p:pic>
        <p:nvPicPr>
          <p:cNvPr id="3" name="Picture 2">
            <a:extLst>
              <a:ext uri="{FF2B5EF4-FFF2-40B4-BE49-F238E27FC236}">
                <a16:creationId xmlns:a16="http://schemas.microsoft.com/office/drawing/2014/main" id="{240E0F9A-FE1D-A94F-8439-9F394616CC11}"/>
              </a:ext>
            </a:extLst>
          </p:cNvPr>
          <p:cNvPicPr>
            <a:picLocks noChangeAspect="1"/>
          </p:cNvPicPr>
          <p:nvPr/>
        </p:nvPicPr>
        <p:blipFill>
          <a:blip r:embed="rId3"/>
          <a:srcRect/>
          <a:stretch/>
        </p:blipFill>
        <p:spPr>
          <a:xfrm>
            <a:off x="5672573" y="1736621"/>
            <a:ext cx="2980780" cy="53525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96598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E9C3A1F6-54FF-674E-8563-FC132A798E24}"/>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descr="A screenshot of a computer&#10;&#10;Description automatically generated">
            <a:extLst>
              <a:ext uri="{FF2B5EF4-FFF2-40B4-BE49-F238E27FC236}">
                <a16:creationId xmlns:a16="http://schemas.microsoft.com/office/drawing/2014/main" id="{138ADF50-68CB-1047-8780-8C5554ED4950}"/>
              </a:ext>
            </a:extLst>
          </p:cNvPr>
          <p:cNvPicPr>
            <a:picLocks noChangeAspect="1"/>
          </p:cNvPicPr>
          <p:nvPr/>
        </p:nvPicPr>
        <p:blipFill>
          <a:blip r:embed="rId3"/>
          <a:stretch>
            <a:fillRect/>
          </a:stretch>
        </p:blipFill>
        <p:spPr>
          <a:xfrm>
            <a:off x="126460" y="1489153"/>
            <a:ext cx="9144000" cy="5000625"/>
          </a:xfrm>
          <a:prstGeom prst="rect">
            <a:avLst/>
          </a:prstGeom>
        </p:spPr>
      </p:pic>
      <p:sp>
        <p:nvSpPr>
          <p:cNvPr id="12" name="Rectangle 11">
            <a:extLst>
              <a:ext uri="{FF2B5EF4-FFF2-40B4-BE49-F238E27FC236}">
                <a16:creationId xmlns:a16="http://schemas.microsoft.com/office/drawing/2014/main" id="{8572E1B8-0E05-8249-9D01-428CD61CFEE9}"/>
              </a:ext>
            </a:extLst>
          </p:cNvPr>
          <p:cNvSpPr/>
          <p:nvPr/>
        </p:nvSpPr>
        <p:spPr>
          <a:xfrm>
            <a:off x="652160" y="368222"/>
            <a:ext cx="8481219" cy="769441"/>
          </a:xfrm>
          <a:prstGeom prst="rect">
            <a:avLst/>
          </a:prstGeom>
        </p:spPr>
        <p:txBody>
          <a:bodyPr wrap="square">
            <a:spAutoFit/>
          </a:bodyPr>
          <a:lstStyle/>
          <a:p>
            <a:pPr>
              <a:defRPr/>
            </a:pPr>
            <a:r>
              <a:rPr lang="en-US" altLang="en-US" sz="4400" b="1" dirty="0">
                <a:latin typeface="+mn-lt"/>
              </a:rPr>
              <a:t>Online Lessons</a:t>
            </a:r>
            <a:endParaRPr lang="en-US" sz="4400" b="1" dirty="0">
              <a:latin typeface="+mn-lt"/>
            </a:endParaRPr>
          </a:p>
        </p:txBody>
      </p:sp>
      <p:grpSp>
        <p:nvGrpSpPr>
          <p:cNvPr id="13" name="Group 12">
            <a:extLst>
              <a:ext uri="{FF2B5EF4-FFF2-40B4-BE49-F238E27FC236}">
                <a16:creationId xmlns:a16="http://schemas.microsoft.com/office/drawing/2014/main" id="{5A9D1481-38A8-714D-840B-ADEB15077ED0}"/>
              </a:ext>
            </a:extLst>
          </p:cNvPr>
          <p:cNvGrpSpPr/>
          <p:nvPr/>
        </p:nvGrpSpPr>
        <p:grpSpPr>
          <a:xfrm>
            <a:off x="1833198" y="4785851"/>
            <a:ext cx="5730523" cy="959045"/>
            <a:chOff x="122423" y="2251646"/>
            <a:chExt cx="5385821" cy="1050230"/>
          </a:xfrm>
          <a:solidFill>
            <a:schemeClr val="bg1">
              <a:lumMod val="85000"/>
            </a:schemeClr>
          </a:solidFill>
        </p:grpSpPr>
        <p:sp>
          <p:nvSpPr>
            <p:cNvPr id="14" name="Rounded Rectangle 13">
              <a:extLst>
                <a:ext uri="{FF2B5EF4-FFF2-40B4-BE49-F238E27FC236}">
                  <a16:creationId xmlns:a16="http://schemas.microsoft.com/office/drawing/2014/main" id="{FE1B0A53-E3BA-3248-A053-8969E340602A}"/>
                </a:ext>
              </a:extLst>
            </p:cNvPr>
            <p:cNvSpPr/>
            <p:nvPr/>
          </p:nvSpPr>
          <p:spPr>
            <a:xfrm>
              <a:off x="122423" y="2251646"/>
              <a:ext cx="5385821" cy="1050230"/>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9A14296-9CCB-5744-977A-D42AEAADA3BE}"/>
                </a:ext>
              </a:extLst>
            </p:cNvPr>
            <p:cNvSpPr txBox="1"/>
            <p:nvPr/>
          </p:nvSpPr>
          <p:spPr>
            <a:xfrm>
              <a:off x="171200" y="2345288"/>
              <a:ext cx="5288266" cy="931634"/>
            </a:xfrm>
            <a:prstGeom prst="rect">
              <a:avLst/>
            </a:prstGeom>
            <a:noFill/>
          </p:spPr>
          <p:txBody>
            <a:bodyPr wrap="square" rtlCol="0">
              <a:spAutoFit/>
            </a:bodyPr>
            <a:lstStyle/>
            <a:p>
              <a:pPr algn="ctr">
                <a:lnSpc>
                  <a:spcPct val="88000"/>
                </a:lnSpc>
                <a:spcAft>
                  <a:spcPts val="1200"/>
                </a:spcAft>
              </a:pPr>
              <a:r>
                <a:rPr lang="en-US" altLang="en-US" sz="2800" dirty="0"/>
                <a:t>The </a:t>
              </a:r>
              <a:r>
                <a:rPr lang="en-US" altLang="en-US" sz="2800" b="1" dirty="0"/>
                <a:t>results of your Diagnostic </a:t>
              </a:r>
              <a:r>
                <a:rPr lang="en-US" altLang="en-US" sz="2800" dirty="0"/>
                <a:t>decide </a:t>
              </a:r>
              <a:br>
                <a:rPr lang="en-US" altLang="en-US" sz="2800" dirty="0"/>
              </a:br>
              <a:r>
                <a:rPr lang="en-US" altLang="en-US" sz="2800" dirty="0"/>
                <a:t>what </a:t>
              </a:r>
              <a:r>
                <a:rPr lang="en-US" altLang="en-US" sz="2800" b="1" dirty="0"/>
                <a:t>lessons you will get</a:t>
              </a:r>
              <a:r>
                <a:rPr lang="en-US" altLang="en-US" sz="2800" dirty="0"/>
                <a:t>.</a:t>
              </a:r>
            </a:p>
          </p:txBody>
        </p:sp>
      </p:grpSp>
      <p:grpSp>
        <p:nvGrpSpPr>
          <p:cNvPr id="16" name="Group 15">
            <a:extLst>
              <a:ext uri="{FF2B5EF4-FFF2-40B4-BE49-F238E27FC236}">
                <a16:creationId xmlns:a16="http://schemas.microsoft.com/office/drawing/2014/main" id="{26735EC0-B224-5140-BB9D-8B53ECB250E5}"/>
              </a:ext>
            </a:extLst>
          </p:cNvPr>
          <p:cNvGrpSpPr/>
          <p:nvPr/>
        </p:nvGrpSpPr>
        <p:grpSpPr>
          <a:xfrm>
            <a:off x="1130300" y="4779460"/>
            <a:ext cx="7226300" cy="1034551"/>
            <a:chOff x="-113925" y="2251219"/>
            <a:chExt cx="6791624" cy="1132915"/>
          </a:xfrm>
          <a:solidFill>
            <a:schemeClr val="bg1">
              <a:lumMod val="85000"/>
            </a:schemeClr>
          </a:solidFill>
        </p:grpSpPr>
        <p:sp>
          <p:nvSpPr>
            <p:cNvPr id="17" name="Rounded Rectangle 16">
              <a:extLst>
                <a:ext uri="{FF2B5EF4-FFF2-40B4-BE49-F238E27FC236}">
                  <a16:creationId xmlns:a16="http://schemas.microsoft.com/office/drawing/2014/main" id="{A8E0C05C-66BF-FD43-8854-ED116D277B8A}"/>
                </a:ext>
              </a:extLst>
            </p:cNvPr>
            <p:cNvSpPr/>
            <p:nvPr/>
          </p:nvSpPr>
          <p:spPr>
            <a:xfrm>
              <a:off x="-113925" y="2251219"/>
              <a:ext cx="6791624" cy="1132915"/>
            </a:xfrm>
            <a:prstGeom prst="round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CE9451C-F150-6943-A69D-C1B76BE2B64B}"/>
                </a:ext>
              </a:extLst>
            </p:cNvPr>
            <p:cNvSpPr txBox="1"/>
            <p:nvPr/>
          </p:nvSpPr>
          <p:spPr>
            <a:xfrm>
              <a:off x="219977" y="2334332"/>
              <a:ext cx="6039252" cy="931634"/>
            </a:xfrm>
            <a:prstGeom prst="rect">
              <a:avLst/>
            </a:prstGeom>
            <a:noFill/>
          </p:spPr>
          <p:txBody>
            <a:bodyPr wrap="square" rtlCol="0">
              <a:spAutoFit/>
            </a:bodyPr>
            <a:lstStyle/>
            <a:p>
              <a:pPr algn="ctr">
                <a:lnSpc>
                  <a:spcPct val="88000"/>
                </a:lnSpc>
                <a:spcBef>
                  <a:spcPts val="2400"/>
                </a:spcBef>
                <a:spcAft>
                  <a:spcPts val="1200"/>
                </a:spcAft>
              </a:pPr>
              <a:r>
                <a:rPr lang="en-US" sz="2800" dirty="0"/>
                <a:t>If you try your best on the Diagnostic, </a:t>
              </a:r>
              <a:br>
                <a:rPr lang="en-US" sz="2800" dirty="0"/>
              </a:br>
              <a:r>
                <a:rPr lang="en-US" sz="2800" dirty="0"/>
                <a:t>lessons will </a:t>
              </a:r>
              <a:r>
                <a:rPr lang="en-US" sz="2800" b="1" dirty="0"/>
                <a:t>match what you need to learn</a:t>
              </a:r>
              <a:r>
                <a:rPr lang="en-US" altLang="en-US" sz="2800" dirty="0"/>
                <a:t>.</a:t>
              </a:r>
            </a:p>
          </p:txBody>
        </p:sp>
      </p:grpSp>
    </p:spTree>
    <p:extLst>
      <p:ext uri="{BB962C8B-B14F-4D97-AF65-F5344CB8AC3E}">
        <p14:creationId xmlns:p14="http://schemas.microsoft.com/office/powerpoint/2010/main" val="27830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6A00672E-5CFF-014F-A2C0-14304E873680}"/>
              </a:ext>
            </a:extLst>
          </p:cNvPr>
          <p:cNvSpPr>
            <a:spLocks noChangeArrowheads="1"/>
          </p:cNvSpPr>
          <p:nvPr/>
        </p:nvSpPr>
        <p:spPr bwMode="auto">
          <a:xfrm>
            <a:off x="288009" y="1631974"/>
            <a:ext cx="868956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FontTx/>
              <a:buNone/>
            </a:pPr>
            <a:r>
              <a:rPr lang="en-US" altLang="en-US" sz="2800" i="1" dirty="0" err="1"/>
              <a:t>i</a:t>
            </a:r>
            <a:r>
              <a:rPr lang="en-US" altLang="en-US" sz="2800" i="1" dirty="0"/>
              <a:t>-Ready </a:t>
            </a:r>
            <a:r>
              <a:rPr lang="en-US" altLang="en-US" sz="2800" dirty="0"/>
              <a:t>is</a:t>
            </a:r>
            <a:r>
              <a:rPr lang="en-US" altLang="en-US" sz="2800" i="1" dirty="0"/>
              <a:t> </a:t>
            </a:r>
            <a:r>
              <a:rPr lang="en-US" altLang="en-US" sz="2800" dirty="0"/>
              <a:t>an </a:t>
            </a:r>
            <a:r>
              <a:rPr lang="en-US" altLang="en-US" sz="2800" b="1" dirty="0"/>
              <a:t>adaptive test</a:t>
            </a:r>
            <a:r>
              <a:rPr lang="en-US" altLang="en-US" sz="2800" dirty="0"/>
              <a:t>. This means the questions change based on your answers.</a:t>
            </a:r>
            <a:endParaRPr lang="en-US" altLang="en-US" sz="2800" b="1" dirty="0"/>
          </a:p>
        </p:txBody>
      </p:sp>
      <p:sp>
        <p:nvSpPr>
          <p:cNvPr id="26" name="Rounded Rectangle 25">
            <a:extLst>
              <a:ext uri="{FF2B5EF4-FFF2-40B4-BE49-F238E27FC236}">
                <a16:creationId xmlns:a16="http://schemas.microsoft.com/office/drawing/2014/main" id="{9FF4FA92-9F00-ED4B-8896-58CCE945C97E}"/>
              </a:ext>
            </a:extLst>
          </p:cNvPr>
          <p:cNvSpPr/>
          <p:nvPr/>
        </p:nvSpPr>
        <p:spPr>
          <a:xfrm>
            <a:off x="-821803" y="274638"/>
            <a:ext cx="10648709" cy="917668"/>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Rectangle 41">
            <a:extLst>
              <a:ext uri="{FF2B5EF4-FFF2-40B4-BE49-F238E27FC236}">
                <a16:creationId xmlns:a16="http://schemas.microsoft.com/office/drawing/2014/main" id="{932D130A-93EC-164D-9141-ABF47C6D1C0B}"/>
              </a:ext>
            </a:extLst>
          </p:cNvPr>
          <p:cNvSpPr/>
          <p:nvPr/>
        </p:nvSpPr>
        <p:spPr>
          <a:xfrm>
            <a:off x="652160" y="368222"/>
            <a:ext cx="8481219" cy="769441"/>
          </a:xfrm>
          <a:prstGeom prst="rect">
            <a:avLst/>
          </a:prstGeom>
        </p:spPr>
        <p:txBody>
          <a:bodyPr wrap="square">
            <a:spAutoFit/>
          </a:bodyPr>
          <a:lstStyle/>
          <a:p>
            <a:pPr>
              <a:defRPr/>
            </a:pPr>
            <a:r>
              <a:rPr lang="en-US" altLang="en-US" sz="4400" b="1" dirty="0"/>
              <a:t>How does the Diagnostic work?</a:t>
            </a:r>
            <a:endParaRPr lang="en-US" sz="4400" dirty="0"/>
          </a:p>
        </p:txBody>
      </p:sp>
      <p:sp>
        <p:nvSpPr>
          <p:cNvPr id="43" name="Rectangle 42">
            <a:extLst>
              <a:ext uri="{FF2B5EF4-FFF2-40B4-BE49-F238E27FC236}">
                <a16:creationId xmlns:a16="http://schemas.microsoft.com/office/drawing/2014/main" id="{0697C23B-2113-3A41-BAEE-3D60CAA57AA4}"/>
              </a:ext>
            </a:extLst>
          </p:cNvPr>
          <p:cNvSpPr/>
          <p:nvPr/>
        </p:nvSpPr>
        <p:spPr>
          <a:xfrm>
            <a:off x="288009" y="2997590"/>
            <a:ext cx="6585340" cy="584775"/>
          </a:xfrm>
          <a:prstGeom prst="rect">
            <a:avLst/>
          </a:prstGeom>
        </p:spPr>
        <p:txBody>
          <a:bodyPr wrap="square">
            <a:spAutoFit/>
          </a:bodyPr>
          <a:lstStyle/>
          <a:p>
            <a:r>
              <a:rPr lang="en-US" altLang="en-US" sz="3200" b="1" dirty="0"/>
              <a:t>Some questions will be . . .</a:t>
            </a:r>
            <a:endParaRPr lang="en-US" sz="3200" dirty="0"/>
          </a:p>
        </p:txBody>
      </p:sp>
      <p:grpSp>
        <p:nvGrpSpPr>
          <p:cNvPr id="44" name="Group 43">
            <a:extLst>
              <a:ext uri="{FF2B5EF4-FFF2-40B4-BE49-F238E27FC236}">
                <a16:creationId xmlns:a16="http://schemas.microsoft.com/office/drawing/2014/main" id="{966690C0-30A4-3540-9F1D-9FBFADBD2A19}"/>
              </a:ext>
            </a:extLst>
          </p:cNvPr>
          <p:cNvGrpSpPr/>
          <p:nvPr/>
        </p:nvGrpSpPr>
        <p:grpSpPr>
          <a:xfrm>
            <a:off x="218966" y="4426251"/>
            <a:ext cx="2707934" cy="2004711"/>
            <a:chOff x="218966" y="4578651"/>
            <a:chExt cx="2707934" cy="2004711"/>
          </a:xfrm>
        </p:grpSpPr>
        <p:pic>
          <p:nvPicPr>
            <p:cNvPr id="45" name="Picture 44" descr="A close up of a sign&#10;&#10;Description automatically generated">
              <a:extLst>
                <a:ext uri="{FF2B5EF4-FFF2-40B4-BE49-F238E27FC236}">
                  <a16:creationId xmlns:a16="http://schemas.microsoft.com/office/drawing/2014/main" id="{3958F7D8-01B4-164D-9592-5E17658DE39C}"/>
                </a:ext>
              </a:extLst>
            </p:cNvPr>
            <p:cNvPicPr>
              <a:picLocks noChangeAspect="1"/>
            </p:cNvPicPr>
            <p:nvPr/>
          </p:nvPicPr>
          <p:blipFill>
            <a:blip r:embed="rId3"/>
            <a:stretch>
              <a:fillRect/>
            </a:stretch>
          </p:blipFill>
          <p:spPr>
            <a:xfrm>
              <a:off x="218966" y="4578651"/>
              <a:ext cx="2707934" cy="2004711"/>
            </a:xfrm>
            <a:prstGeom prst="rect">
              <a:avLst/>
            </a:prstGeom>
          </p:spPr>
        </p:pic>
        <p:sp>
          <p:nvSpPr>
            <p:cNvPr id="46" name="Rectangle 45">
              <a:extLst>
                <a:ext uri="{FF2B5EF4-FFF2-40B4-BE49-F238E27FC236}">
                  <a16:creationId xmlns:a16="http://schemas.microsoft.com/office/drawing/2014/main" id="{EE99CD4E-B3DA-2543-8214-2AA184C6A6A4}"/>
                </a:ext>
              </a:extLst>
            </p:cNvPr>
            <p:cNvSpPr/>
            <p:nvPr/>
          </p:nvSpPr>
          <p:spPr>
            <a:xfrm>
              <a:off x="1442016" y="5897186"/>
              <a:ext cx="1058116" cy="584775"/>
            </a:xfrm>
            <a:prstGeom prst="rect">
              <a:avLst/>
            </a:prstGeom>
          </p:spPr>
          <p:txBody>
            <a:bodyPr wrap="square">
              <a:spAutoFit/>
            </a:bodyPr>
            <a:lstStyle/>
            <a:p>
              <a:r>
                <a:rPr lang="en-US" altLang="en-US" sz="3200" b="1" dirty="0">
                  <a:solidFill>
                    <a:schemeClr val="bg1"/>
                  </a:solidFill>
                </a:rPr>
                <a:t>Hard</a:t>
              </a:r>
              <a:endParaRPr lang="en-US" sz="3200" dirty="0">
                <a:solidFill>
                  <a:schemeClr val="bg1"/>
                </a:solidFill>
              </a:endParaRPr>
            </a:p>
          </p:txBody>
        </p:sp>
      </p:grpSp>
      <p:grpSp>
        <p:nvGrpSpPr>
          <p:cNvPr id="47" name="Group 46">
            <a:extLst>
              <a:ext uri="{FF2B5EF4-FFF2-40B4-BE49-F238E27FC236}">
                <a16:creationId xmlns:a16="http://schemas.microsoft.com/office/drawing/2014/main" id="{A8BD5DC9-DBFB-A14E-8F18-5A228E16C211}"/>
              </a:ext>
            </a:extLst>
          </p:cNvPr>
          <p:cNvGrpSpPr/>
          <p:nvPr/>
        </p:nvGrpSpPr>
        <p:grpSpPr>
          <a:xfrm>
            <a:off x="3375471" y="4426251"/>
            <a:ext cx="2718430" cy="2004711"/>
            <a:chOff x="3375471" y="4578651"/>
            <a:chExt cx="2718430" cy="2004711"/>
          </a:xfrm>
        </p:grpSpPr>
        <p:pic>
          <p:nvPicPr>
            <p:cNvPr id="48" name="Picture 47" descr="A close up of a sign&#10;&#10;Description automatically generated">
              <a:extLst>
                <a:ext uri="{FF2B5EF4-FFF2-40B4-BE49-F238E27FC236}">
                  <a16:creationId xmlns:a16="http://schemas.microsoft.com/office/drawing/2014/main" id="{A0708DCD-C659-E84C-8D55-929A881916A2}"/>
                </a:ext>
              </a:extLst>
            </p:cNvPr>
            <p:cNvPicPr>
              <a:picLocks noChangeAspect="1"/>
            </p:cNvPicPr>
            <p:nvPr/>
          </p:nvPicPr>
          <p:blipFill>
            <a:blip r:embed="rId4"/>
            <a:stretch>
              <a:fillRect/>
            </a:stretch>
          </p:blipFill>
          <p:spPr>
            <a:xfrm>
              <a:off x="3375471" y="4578651"/>
              <a:ext cx="2718430" cy="2004711"/>
            </a:xfrm>
            <a:prstGeom prst="rect">
              <a:avLst/>
            </a:prstGeom>
          </p:spPr>
        </p:pic>
        <p:sp>
          <p:nvSpPr>
            <p:cNvPr id="49" name="Rectangle 48">
              <a:extLst>
                <a:ext uri="{FF2B5EF4-FFF2-40B4-BE49-F238E27FC236}">
                  <a16:creationId xmlns:a16="http://schemas.microsoft.com/office/drawing/2014/main" id="{22443FDD-80FA-2342-A697-C470B0C6BB37}"/>
                </a:ext>
              </a:extLst>
            </p:cNvPr>
            <p:cNvSpPr/>
            <p:nvPr/>
          </p:nvSpPr>
          <p:spPr>
            <a:xfrm>
              <a:off x="3861125" y="5897186"/>
              <a:ext cx="1058116" cy="584775"/>
            </a:xfrm>
            <a:prstGeom prst="rect">
              <a:avLst/>
            </a:prstGeom>
          </p:spPr>
          <p:txBody>
            <a:bodyPr wrap="square">
              <a:spAutoFit/>
            </a:bodyPr>
            <a:lstStyle/>
            <a:p>
              <a:r>
                <a:rPr lang="en-US" altLang="en-US" sz="3200" b="1" dirty="0">
                  <a:solidFill>
                    <a:schemeClr val="bg1"/>
                  </a:solidFill>
                </a:rPr>
                <a:t>Easy</a:t>
              </a:r>
              <a:endParaRPr lang="en-US" sz="3200" dirty="0">
                <a:solidFill>
                  <a:schemeClr val="bg1"/>
                </a:solidFill>
              </a:endParaRPr>
            </a:p>
          </p:txBody>
        </p:sp>
      </p:grpSp>
      <p:grpSp>
        <p:nvGrpSpPr>
          <p:cNvPr id="50" name="Group 49">
            <a:extLst>
              <a:ext uri="{FF2B5EF4-FFF2-40B4-BE49-F238E27FC236}">
                <a16:creationId xmlns:a16="http://schemas.microsoft.com/office/drawing/2014/main" id="{C42EB5BF-5C4E-254B-931C-B04B2634D655}"/>
              </a:ext>
            </a:extLst>
          </p:cNvPr>
          <p:cNvGrpSpPr/>
          <p:nvPr/>
        </p:nvGrpSpPr>
        <p:grpSpPr>
          <a:xfrm>
            <a:off x="6542472" y="4006417"/>
            <a:ext cx="2382561" cy="2424545"/>
            <a:chOff x="6542472" y="4158817"/>
            <a:chExt cx="2382561" cy="2424545"/>
          </a:xfrm>
        </p:grpSpPr>
        <p:pic>
          <p:nvPicPr>
            <p:cNvPr id="51" name="Picture 50">
              <a:extLst>
                <a:ext uri="{FF2B5EF4-FFF2-40B4-BE49-F238E27FC236}">
                  <a16:creationId xmlns:a16="http://schemas.microsoft.com/office/drawing/2014/main" id="{F921965A-CA07-BF44-ACD5-55BA20C8FB97}"/>
                </a:ext>
              </a:extLst>
            </p:cNvPr>
            <p:cNvPicPr>
              <a:picLocks noChangeAspect="1"/>
            </p:cNvPicPr>
            <p:nvPr/>
          </p:nvPicPr>
          <p:blipFill>
            <a:blip r:embed="rId5"/>
            <a:srcRect/>
            <a:stretch/>
          </p:blipFill>
          <p:spPr>
            <a:xfrm>
              <a:off x="6542472" y="4158817"/>
              <a:ext cx="2382561" cy="2424545"/>
            </a:xfrm>
            <a:prstGeom prst="rect">
              <a:avLst/>
            </a:prstGeom>
          </p:spPr>
        </p:pic>
        <p:sp>
          <p:nvSpPr>
            <p:cNvPr id="52" name="Rectangle 51">
              <a:extLst>
                <a:ext uri="{FF2B5EF4-FFF2-40B4-BE49-F238E27FC236}">
                  <a16:creationId xmlns:a16="http://schemas.microsoft.com/office/drawing/2014/main" id="{F05944ED-6B9E-D54B-9C9E-FE511550064D}"/>
                </a:ext>
              </a:extLst>
            </p:cNvPr>
            <p:cNvSpPr/>
            <p:nvPr/>
          </p:nvSpPr>
          <p:spPr>
            <a:xfrm>
              <a:off x="6735443" y="5897186"/>
              <a:ext cx="1996619" cy="584775"/>
            </a:xfrm>
            <a:prstGeom prst="rect">
              <a:avLst/>
            </a:prstGeom>
          </p:spPr>
          <p:txBody>
            <a:bodyPr wrap="square">
              <a:spAutoFit/>
            </a:bodyPr>
            <a:lstStyle/>
            <a:p>
              <a:r>
                <a:rPr lang="en-US" altLang="en-US" sz="3200" b="1" dirty="0">
                  <a:solidFill>
                    <a:schemeClr val="bg1"/>
                  </a:solidFill>
                </a:rPr>
                <a:t>Just Right!</a:t>
              </a:r>
              <a:endParaRPr lang="en-US" sz="3200" dirty="0">
                <a:solidFill>
                  <a:schemeClr val="bg1"/>
                </a:solidFill>
              </a:endParaRPr>
            </a:p>
          </p:txBody>
        </p:sp>
      </p:grpSp>
    </p:spTree>
    <p:extLst>
      <p:ext uri="{BB962C8B-B14F-4D97-AF65-F5344CB8AC3E}">
        <p14:creationId xmlns:p14="http://schemas.microsoft.com/office/powerpoint/2010/main" val="337269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2E3D5460-7FEF-3D43-832B-63A072F501ED}"/>
              </a:ext>
            </a:extLst>
          </p:cNvPr>
          <p:cNvSpPr/>
          <p:nvPr/>
        </p:nvSpPr>
        <p:spPr>
          <a:xfrm>
            <a:off x="-752355" y="255888"/>
            <a:ext cx="10648709" cy="1512842"/>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16E760ED-C97F-384D-9932-D6DC8B4646F6}"/>
              </a:ext>
            </a:extLst>
          </p:cNvPr>
          <p:cNvSpPr/>
          <p:nvPr/>
        </p:nvSpPr>
        <p:spPr>
          <a:xfrm>
            <a:off x="331390" y="255888"/>
            <a:ext cx="8481219" cy="1446550"/>
          </a:xfrm>
          <a:prstGeom prst="rect">
            <a:avLst/>
          </a:prstGeom>
        </p:spPr>
        <p:txBody>
          <a:bodyPr wrap="square">
            <a:spAutoFit/>
          </a:bodyPr>
          <a:lstStyle/>
          <a:p>
            <a:pPr>
              <a:defRPr/>
            </a:pPr>
            <a:r>
              <a:rPr lang="en-US" sz="4400" b="1" dirty="0"/>
              <a:t>Why is the Diagnostic really important now?</a:t>
            </a:r>
          </a:p>
        </p:txBody>
      </p:sp>
      <p:sp>
        <p:nvSpPr>
          <p:cNvPr id="2" name="Rectangle 1">
            <a:extLst>
              <a:ext uri="{FF2B5EF4-FFF2-40B4-BE49-F238E27FC236}">
                <a16:creationId xmlns:a16="http://schemas.microsoft.com/office/drawing/2014/main" id="{844C0416-19CF-D645-AB20-B6C0DA7E51FA}"/>
              </a:ext>
            </a:extLst>
          </p:cNvPr>
          <p:cNvSpPr/>
          <p:nvPr/>
        </p:nvSpPr>
        <p:spPr>
          <a:xfrm>
            <a:off x="331390" y="1842941"/>
            <a:ext cx="9028254" cy="754694"/>
          </a:xfrm>
          <a:prstGeom prst="rect">
            <a:avLst/>
          </a:prstGeom>
        </p:spPr>
        <p:txBody>
          <a:bodyPr wrap="square">
            <a:spAutoFit/>
          </a:bodyPr>
          <a:lstStyle/>
          <a:p>
            <a:pPr eaLnBrk="1" hangingPunct="1">
              <a:lnSpc>
                <a:spcPct val="150000"/>
              </a:lnSpc>
              <a:spcAft>
                <a:spcPts val="0"/>
              </a:spcAft>
            </a:pPr>
            <a:r>
              <a:rPr lang="en-US" sz="3200" b="1" dirty="0"/>
              <a:t>This past spring, you were learning from home. </a:t>
            </a:r>
            <a:endParaRPr lang="en-US" altLang="en-US" sz="3200" b="1" dirty="0"/>
          </a:p>
        </p:txBody>
      </p:sp>
      <p:pic>
        <p:nvPicPr>
          <p:cNvPr id="24" name="Picture 23" descr="A picture containing computer&#10;&#10;Description automatically generated">
            <a:extLst>
              <a:ext uri="{FF2B5EF4-FFF2-40B4-BE49-F238E27FC236}">
                <a16:creationId xmlns:a16="http://schemas.microsoft.com/office/drawing/2014/main" id="{14CE4479-1434-B340-835B-FBF99EB1845C}"/>
              </a:ext>
            </a:extLst>
          </p:cNvPr>
          <p:cNvPicPr>
            <a:picLocks noChangeAspect="1"/>
          </p:cNvPicPr>
          <p:nvPr/>
        </p:nvPicPr>
        <p:blipFill>
          <a:blip r:embed="rId3"/>
          <a:stretch>
            <a:fillRect/>
          </a:stretch>
        </p:blipFill>
        <p:spPr>
          <a:xfrm>
            <a:off x="2823515" y="1903464"/>
            <a:ext cx="7222602" cy="5416952"/>
          </a:xfrm>
          <a:prstGeom prst="rect">
            <a:avLst/>
          </a:prstGeom>
          <a:effectLst>
            <a:outerShdw blurRad="63500" sx="102000" sy="102000" algn="ctr" rotWithShape="0">
              <a:prstClr val="black">
                <a:alpha val="40000"/>
              </a:prstClr>
            </a:outerShdw>
          </a:effectLst>
        </p:spPr>
      </p:pic>
      <p:sp>
        <p:nvSpPr>
          <p:cNvPr id="25" name="Rectangle 24">
            <a:extLst>
              <a:ext uri="{FF2B5EF4-FFF2-40B4-BE49-F238E27FC236}">
                <a16:creationId xmlns:a16="http://schemas.microsoft.com/office/drawing/2014/main" id="{50466AC8-F789-A645-ACA9-3D08663E994C}"/>
              </a:ext>
            </a:extLst>
          </p:cNvPr>
          <p:cNvSpPr/>
          <p:nvPr/>
        </p:nvSpPr>
        <p:spPr>
          <a:xfrm>
            <a:off x="331390" y="3005243"/>
            <a:ext cx="3659933" cy="2308324"/>
          </a:xfrm>
          <a:prstGeom prst="rect">
            <a:avLst/>
          </a:prstGeom>
        </p:spPr>
        <p:txBody>
          <a:bodyPr wrap="square">
            <a:spAutoFit/>
          </a:bodyPr>
          <a:lstStyle/>
          <a:p>
            <a:r>
              <a:rPr lang="en-US" sz="2400" dirty="0"/>
              <a:t>Doing your best on the Diagnostic now will help you and your teacher know what you learned while you were at home and what you are ready to learn. </a:t>
            </a:r>
          </a:p>
        </p:txBody>
      </p:sp>
    </p:spTree>
    <p:extLst>
      <p:ext uri="{BB962C8B-B14F-4D97-AF65-F5344CB8AC3E}">
        <p14:creationId xmlns:p14="http://schemas.microsoft.com/office/powerpoint/2010/main" val="2188619920"/>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2.xml><?xml version="1.0" encoding="utf-8"?>
<a:theme xmlns:a="http://schemas.openxmlformats.org/drawingml/2006/main" name="2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5.xml><?xml version="1.0" encoding="utf-8"?>
<a:theme xmlns:a="http://schemas.openxmlformats.org/drawingml/2006/main" name="3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6.xml><?xml version="1.0" encoding="utf-8"?>
<a:theme xmlns:a="http://schemas.openxmlformats.org/drawingml/2006/main" name="4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7.xml><?xml version="1.0" encoding="utf-8"?>
<a:theme xmlns:a="http://schemas.openxmlformats.org/drawingml/2006/main" name="5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8.xml><?xml version="1.0" encoding="utf-8"?>
<a:theme xmlns:a="http://schemas.openxmlformats.org/drawingml/2006/main" name="6_Office Theme">
  <a:themeElements>
    <a:clrScheme name="Custom 1">
      <a:dk1>
        <a:srgbClr val="000000"/>
      </a:dk1>
      <a:lt1>
        <a:srgbClr val="FFFFFF"/>
      </a:lt1>
      <a:dk2>
        <a:srgbClr val="404140"/>
      </a:dk2>
      <a:lt2>
        <a:srgbClr val="EEECE1"/>
      </a:lt2>
      <a:accent1>
        <a:srgbClr val="17BFC7"/>
      </a:accent1>
      <a:accent2>
        <a:srgbClr val="FF751A"/>
      </a:accent2>
      <a:accent3>
        <a:srgbClr val="82D12B"/>
      </a:accent3>
      <a:accent4>
        <a:srgbClr val="69338A"/>
      </a:accent4>
      <a:accent5>
        <a:srgbClr val="005CB9"/>
      </a:accent5>
      <a:accent6>
        <a:srgbClr val="008F88"/>
      </a:accent6>
      <a:hlink>
        <a:srgbClr val="005CB9"/>
      </a:hlink>
      <a:folHlink>
        <a:srgbClr val="69388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internal-presentation-template-standard-width-2017" id="{B50D8146-EFF6-B641-883E-7711BD749DD8}" vid="{E6047AA3-6A15-1C44-BABB-BC13F4D7476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22860</TotalTime>
  <Words>1021</Words>
  <Application>Microsoft Office PowerPoint</Application>
  <PresentationFormat>On-screen Show (4:3)</PresentationFormat>
  <Paragraphs>150</Paragraphs>
  <Slides>32</Slides>
  <Notes>30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32</vt:i4>
      </vt:variant>
    </vt:vector>
  </HeadingPairs>
  <TitlesOfParts>
    <vt:vector size="44" baseType="lpstr">
      <vt:lpstr>.AppleSystemUIFont</vt:lpstr>
      <vt:lpstr>Arial</vt:lpstr>
      <vt:lpstr>Calibri</vt:lpstr>
      <vt:lpstr>Calibri Light</vt:lpstr>
      <vt:lpstr>1_Office Theme</vt:lpstr>
      <vt:lpstr>2_Office Theme</vt:lpstr>
      <vt:lpstr>Custom Design</vt:lpstr>
      <vt:lpstr>7_Office Theme</vt:lpstr>
      <vt:lpstr>3_Office Theme</vt:lpstr>
      <vt:lpstr>4_Office Theme</vt:lpstr>
      <vt:lpstr>5_Office Theme</vt:lpstr>
      <vt:lpstr>6_Office Theme</vt:lpstr>
      <vt:lpstr>Get Pumped Up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Will Rock It!</vt:lpstr>
      <vt:lpstr>PowerPoint Presentation</vt:lpstr>
      <vt:lpstr>PowerPoint Presentation</vt:lpstr>
      <vt:lpstr>PowerPoint Presentation</vt:lpstr>
      <vt:lpstr>PowerPoint Presentation</vt:lpstr>
      <vt:lpstr>PowerPoint Presentation</vt:lpstr>
      <vt:lpstr>PowerPoint Presentation</vt:lpstr>
    </vt:vector>
  </TitlesOfParts>
  <Company>Curriculum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Blinn</dc:creator>
  <cp:lastModifiedBy>LOREN K CRADDOCK</cp:lastModifiedBy>
  <cp:revision>1091</cp:revision>
  <dcterms:created xsi:type="dcterms:W3CDTF">2016-11-16T18:50:32Z</dcterms:created>
  <dcterms:modified xsi:type="dcterms:W3CDTF">2020-08-29T13:52:58Z</dcterms:modified>
</cp:coreProperties>
</file>